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765FF-9B26-323A-882B-EE7B8AD22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550431-9B9C-D33F-FCE9-9FBF17A3E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4DAC7-7D12-5DD5-9493-E2791B099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1206C-0B90-5908-91D9-247949180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10EB1-C578-0009-F07F-21922D01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CC01B-D539-1CB6-DB23-CD0EF0B9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022C6-FB5E-98AD-F465-C6F132DCD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35FDE-F3E7-C108-89D2-3C2C653D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3049-05A3-6B79-2152-B843FF6B0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F56CB-C60B-D313-4C0A-04E45DFBD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7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62D01-70BD-B1CE-F6AA-7AC0039FA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E06CDE-3779-A1E4-738F-3471134CF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5128A-2151-5958-DA49-7DFEE5DE0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FF738-48CB-5EF9-C1F8-5472F7536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06239-F2DA-5E99-751B-12A79DA0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8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A15CF-DF2D-E8FE-262F-D7AE7B7E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3A4C4-9717-1ADE-07B1-21C08F3CD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74F31-87A9-F5A3-37CB-D9A218723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083CA-A890-8728-5750-2523A2B3C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24EDF-BDA3-5717-4E62-E811D7C0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0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5D2C7-555A-4F72-C945-7114D633B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AB31D-523B-84B3-8082-AC8EE389E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FD875-0905-0A1B-688A-9FA49DEF4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D0304-5BF2-C4BA-3E89-9A133184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DFAE5-6FEA-7B95-4D2A-8C4C795F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3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1616-AE71-7403-3B1D-A9E518DF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CEF7D-0163-C5D4-C6AD-ACD7BCB82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20D19-BA73-A487-EDE5-A54DD19F8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C655F-2631-5B34-F595-9995839A8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18C6C-205A-B5D8-E29D-23D1AAE9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6C4CE-FF45-4E4B-8153-1149E2AA2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84983-9C7B-22EB-7987-E209AF023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A329F-8A33-C362-1D3C-F558243E1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0A039-4EC4-C648-F855-ED2ED8CA5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186622-A641-8D98-9656-E49C3557F6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6DAE50-7560-5D25-248E-E461757B0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78B83-D5A0-230A-DC4A-EAD5F1175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DBB28A-8888-B0BA-9143-DD9572CFA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297A0-79CB-2516-8E7A-C2C6167CB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5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E4F5-89E2-2E5D-1ECE-B22F09372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0FF6F2-C40D-0707-7EA0-7E752F673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304EA-B054-CFF2-3307-A6247C51D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2EF87C-3186-F718-344A-3E26C75A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1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4C2914-B710-0DC2-143C-569B43FF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6E3E1E-2B92-DBAA-BF14-93B14BD41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59371-C988-1E6B-B61E-75667551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6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3F67-DA47-1F6F-2D1F-7D7AA4790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AF793-5D96-FB5E-610F-1770014A7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AE36D-B386-9A1E-6467-6C0873BD4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C5EC6-04F7-2920-5178-2E1BD42F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02F7E-25C5-98F6-59FD-C6E03FEEF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6A0AF-179A-748D-73BF-DD00AB4E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3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FB634-A9D1-524E-090E-03ABCCA8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ED333D-18EB-931D-6BA1-2DEDCFB29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6D68C1-A3AF-698B-6823-2E56FDBA4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79344-5C06-34CF-5594-8E012064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26E61-C5A7-0C98-8630-AEEADEF7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266B5-7C4B-7710-7BB4-C66875497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0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C632E8-89C1-9A20-9676-6F2D63039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2EE66-8ED1-AFA0-A745-7E9AB0839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6B890-1137-F3D6-4494-ED9AEBE2A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C628-4F52-4A39-90AC-4A98ABDFDDA1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5D318-9D04-D69E-91D3-4D48E5760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3A60F-AFE1-837C-A520-EF5418403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7CDB-7A45-4408-B8EA-13382C520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4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9B063-2DE1-08E8-F533-EF2AF8E3B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36258" cy="2387600"/>
          </a:xfrm>
        </p:spPr>
        <p:txBody>
          <a:bodyPr/>
          <a:lstStyle/>
          <a:p>
            <a:r>
              <a:rPr lang="en-US" dirty="0"/>
              <a:t>Genealogist General Forum #11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FDCEC-82F5-24E0-A96E-62FA4EF868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State Point of Contact (</a:t>
            </a:r>
            <a:r>
              <a:rPr lang="en-US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SPoC</a:t>
            </a:r>
            <a:r>
              <a:rPr lang="en-US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</a:t>
            </a:r>
          </a:p>
          <a:p>
            <a:r>
              <a:rPr lang="en-US" b="1" dirty="0">
                <a:solidFill>
                  <a:srgbClr val="3C4043"/>
                </a:solidFill>
                <a:latin typeface="Roboto" panose="02000000000000000000" pitchFamily="2" charset="0"/>
              </a:rPr>
              <a:t>Dennis Van Wormer (MI)</a:t>
            </a:r>
            <a:br>
              <a:rPr lang="en-US" b="1" dirty="0">
                <a:solidFill>
                  <a:srgbClr val="3C4043"/>
                </a:solidFill>
                <a:latin typeface="Roboto" panose="02000000000000000000" pitchFamily="2" charset="0"/>
              </a:rPr>
            </a:br>
            <a:r>
              <a:rPr lang="en-US" b="1" dirty="0">
                <a:solidFill>
                  <a:srgbClr val="3C4043"/>
                </a:solidFill>
                <a:latin typeface="Roboto" panose="02000000000000000000" pitchFamily="2" charset="0"/>
              </a:rPr>
              <a:t>SAR Genealogy Committee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A85972-1846-6CFD-74A3-C02168B7E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968" y="92075"/>
            <a:ext cx="1825241" cy="150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4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E5A4F-EA42-A845-00DE-CAE19F7D7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Point of 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178F5-9DA0-53F7-044C-9D58B2781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Membership State Point of Contact – Receives referrals from NSSAR</a:t>
            </a:r>
          </a:p>
          <a:p>
            <a:r>
              <a:rPr lang="en-US" dirty="0"/>
              <a:t>Registrar State Point of Contact (Jonathan Toon)</a:t>
            </a:r>
          </a:p>
          <a:p>
            <a:pPr lvl="1"/>
            <a:r>
              <a:rPr lang="en-US" dirty="0"/>
              <a:t>Works membership after applications have been approved</a:t>
            </a:r>
          </a:p>
          <a:p>
            <a:pPr lvl="1"/>
            <a:r>
              <a:rPr lang="en-US" dirty="0"/>
              <a:t>Reconciles what the state society reports who have paid dues</a:t>
            </a:r>
          </a:p>
          <a:p>
            <a:pPr lvl="1"/>
            <a:r>
              <a:rPr lang="en-US" dirty="0"/>
              <a:t>Membership Secretaries</a:t>
            </a:r>
          </a:p>
          <a:p>
            <a:r>
              <a:rPr lang="en-US" dirty="0"/>
              <a:t>Genealogy State Point of Contact (</a:t>
            </a:r>
            <a:r>
              <a:rPr lang="en-US" dirty="0" err="1"/>
              <a:t>SPoC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Works with genealogy staff while applications are being reviewed</a:t>
            </a:r>
          </a:p>
          <a:p>
            <a:pPr lvl="1"/>
            <a:r>
              <a:rPr lang="en-US" dirty="0"/>
              <a:t>Coordinates follow-on updates of pended applications (Re-reviews)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E169AC-1D44-FC21-4A1B-B766C6E7FA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059" y="0"/>
            <a:ext cx="1802158" cy="148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37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Genealogist General Forum #11</vt:lpstr>
      <vt:lpstr>State Point of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Genealogist General Forum #11</dc:title>
  <dc:creator>Gary Green</dc:creator>
  <cp:lastModifiedBy>Gary Green</cp:lastModifiedBy>
  <cp:revision>3</cp:revision>
  <dcterms:created xsi:type="dcterms:W3CDTF">2023-11-06T21:56:11Z</dcterms:created>
  <dcterms:modified xsi:type="dcterms:W3CDTF">2023-11-06T22:04:44Z</dcterms:modified>
</cp:coreProperties>
</file>