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83" r:id="rId4"/>
    <p:sldId id="258" r:id="rId5"/>
    <p:sldId id="271" r:id="rId6"/>
    <p:sldId id="282" r:id="rId7"/>
    <p:sldId id="268" r:id="rId8"/>
    <p:sldId id="278" r:id="rId9"/>
    <p:sldId id="277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1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830E-128E-4B84-B096-0BFAFA230102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80C7-34D7-4CF6-B5CE-73B6C0053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6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DF0B-69A7-D38A-162C-A486C432D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211AE-0EDB-D338-16E0-CF2E974DB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213CD-C81B-EADD-47B5-8DF83C2D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BE851-C189-E3B0-49E7-200C0681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889C-02EA-9687-7B34-7DF6C21A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0CF5-C40D-7FE4-1EB1-22EC9B84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3F39AD-FDDE-59B2-D4A7-BF7994F8B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22B2-658E-89DD-0174-24A8E6F2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11449-FA28-660E-1B44-0976CBE96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20BDE-6C9D-E860-E3CC-8F5B4620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DBF05-03F7-33BD-0346-82E7A0018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4A8C4-58D2-AF11-D866-A9C10B7E5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7A15-2036-43F4-F846-A678BDE4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E5E04-E056-89B5-D9EE-89742305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7E48-EFA4-DD66-D498-4F7C294E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010B-E485-B9B1-C43E-0EB120F7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8E08-CFF0-DF1F-6B79-6E2581F96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D1E6-6AFA-1C65-33E8-4A673565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BF089-7524-AEC0-8F86-3163CBB4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6DEC-1A39-B5F3-4C0D-CE700397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A4947-33DA-9E81-BF01-2D69F048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8FDAC-14C2-7FF0-7EA1-233B76A15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65A33-A7C5-C484-8CFE-C525B291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6A29-A37D-0144-4C43-D094FB39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72704-353C-D347-BC3D-F0F17A7D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6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33A9-365F-4F17-EF74-5FA44C69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5BDE-69CD-14BF-B83B-35328F2A4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341B-65C9-CE1F-9929-FE229D4BE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7ABD1-56B5-E5B8-1B87-59F799B8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0C828-65A8-2712-8659-3303B75D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3FE95-35FC-DA08-9EC9-B6EC28C1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9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41B0-FD5E-A480-0200-63B7E431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3458B-6C6A-88F6-1F0B-9D48C4196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30419-7468-65D8-75B7-305C3F841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5332B-4C68-F8E3-5F0D-CE73910D3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8D51F-C542-3E53-A603-786FABF12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56ADA8-1595-6099-6886-10C2CEE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71527-6F8E-EB18-BFEB-CB557825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E22718-781A-9C14-DB26-93AABC68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B19F-A7BA-3A37-75F4-02D8CBEF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13BAD-025B-AA8C-D214-258AB101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B6ADA-52C8-362D-EE0B-A0A53A23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EA04F-C98D-8161-B9F0-1B119A99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98473-69EA-AB7A-35DC-487DF360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03F7B-7381-F3F9-2F00-02F4D684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1FDF9-CD46-3A01-F03F-B88D8AE5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7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855D-3A4A-F380-76FD-8CF152F5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D064C-B985-41F9-24FF-4D31A6B53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72838-A396-03C3-917D-8DD9D29AA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6410C-D110-A0E0-EA4B-E17FB6FD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6CDBF-38DD-A657-1B35-AA4B9F16C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B47BF-B730-7E9A-6770-8A1E6F96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CFBA-3814-1E08-A915-6F68E020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CF91B-9987-5879-F13D-23BB54953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8812C-3C3F-92C5-0FCF-D84368FC6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CE1D5-1A3B-07E3-BA18-AA8E7664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B5517-0C80-344F-381B-0A4349FD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28E71-2849-AC23-592F-6C2DB889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2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A17F8-869D-7850-9A25-B8272E6A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C5897-DB5B-7200-6C79-8636FA863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31279-6E9B-0E0A-BF2C-50A1E6B9B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0C38-1716-42FF-8CAE-9AF5C83A5A94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E36F4-F1CC-F72A-9CDC-ADD6B1E97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D3DD8-6741-8D2D-ED1D-A33AA24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A3FA-3A05-4C6E-8709-0A0794B7B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993215-0743-F7E5-8565-D34664D7A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485" y="4220290"/>
            <a:ext cx="9144000" cy="520513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meeting is being recorded and will be placed on YouTube for review.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0556A-D7A4-97BD-8FF3-4A2B1032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27" y="837380"/>
            <a:ext cx="7794647" cy="158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38DEA-438A-3120-E5A5-BC22CA71616E}"/>
              </a:ext>
            </a:extLst>
          </p:cNvPr>
          <p:cNvSpPr txBox="1"/>
          <p:nvPr/>
        </p:nvSpPr>
        <p:spPr>
          <a:xfrm>
            <a:off x="2628133" y="5374289"/>
            <a:ext cx="693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Steve Hinson – National Society Patriot Records Committee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 December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085AB-CD28-A9B8-3EF0-A55BC93E0CC7}"/>
              </a:ext>
            </a:extLst>
          </p:cNvPr>
          <p:cNvSpPr txBox="1"/>
          <p:nvPr/>
        </p:nvSpPr>
        <p:spPr>
          <a:xfrm>
            <a:off x="1248937" y="2878918"/>
            <a:ext cx="10136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Introduction to Registrars and Genealogists</a:t>
            </a:r>
          </a:p>
        </p:txBody>
      </p:sp>
    </p:spTree>
    <p:extLst>
      <p:ext uri="{BB962C8B-B14F-4D97-AF65-F5344CB8AC3E}">
        <p14:creationId xmlns:p14="http://schemas.microsoft.com/office/powerpoint/2010/main" val="28454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0572-03B5-D42F-41FB-8550BAA1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0939-74F9-EE52-F4FB-17417230B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Q. I am a Registrar and Genealogist – Why can’t I have access to Record Copies.</a:t>
            </a:r>
          </a:p>
          <a:p>
            <a:r>
              <a:rPr lang="en-US" dirty="0"/>
              <a:t>A. At this time, Chapter Registers and Genealogists must co-ordinate with the State Society point of contact for any views beyond those of </a:t>
            </a:r>
            <a:r>
              <a:rPr lang="en-US"/>
              <a:t>a member– </a:t>
            </a:r>
            <a:r>
              <a:rPr lang="en-US" dirty="0"/>
              <a:t>unless they wish to volunteer to update the PRS for their Chapter.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3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8470-2571-FC58-1A91-8DA1F8E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51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Patriot Research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EBF70-AFAF-5C4C-18B8-27248B07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312" y="2701922"/>
            <a:ext cx="9034943" cy="2590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PRS is a PATRIOT Research System.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Available for Application Research.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A04A62-EF06-C8BA-1495-2A8305A1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34" y="2155512"/>
            <a:ext cx="1478323" cy="33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A215-EBCE-BE71-F541-3ED22CA1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1577"/>
            <a:ext cx="10515600" cy="409030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Mid/Late 2017 - Development Began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Jan 2018 – Website Launched – Your First Time to View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2018-2022 – All Record Copies 1971- Current New Members Entered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2020 – Integrated with NSSAR - Single Sign On – Two Web Sites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2022 – Enhancements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Member Record Copies Received Directly from National Data Base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Enhancements to Blue Member DB to Allow Access by Genealogy Staff, State Registrars &amp; Genealogists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Genealogy Flagging Available and Visible Within the PRS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Efforts to Standardize and Sanitize the Data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BE104C-013E-3D03-2A0C-77917863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2401"/>
            <a:ext cx="10515600" cy="14636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PRS has come a long way since it began in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9FFBC-7054-61A4-611E-05FB312E69BA}"/>
              </a:ext>
            </a:extLst>
          </p:cNvPr>
          <p:cNvSpPr txBox="1"/>
          <p:nvPr/>
        </p:nvSpPr>
        <p:spPr>
          <a:xfrm>
            <a:off x="838200" y="5921886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“Further PRS Enhancements &amp; Integration with NSSAR In Progress”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5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A215-EBCE-BE71-F541-3ED22CA1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921" y="2306972"/>
            <a:ext cx="8791662" cy="279495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165,000 	Individual Patriots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169,000 	Application Record Copies/Lineages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16,800 	Patriot Biographies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13,000 	Headstone photos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Volunteers 800 Total / 500 Active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BE104C-013E-3D03-2A0C-77917863E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2125"/>
            <a:ext cx="10515600" cy="14636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What Can I Find in PRS</a:t>
            </a:r>
            <a:endParaRPr lang="en-US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9FFBC-7054-61A4-611E-05FB312E69BA}"/>
              </a:ext>
            </a:extLst>
          </p:cNvPr>
          <p:cNvSpPr txBox="1"/>
          <p:nvPr/>
        </p:nvSpPr>
        <p:spPr>
          <a:xfrm>
            <a:off x="2347729" y="5262548"/>
            <a:ext cx="74965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“Thank You Volunteers -Constantly Adding New Patriots and Refining Data”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190A0B-7912-A5BD-4DE4-DF3E15C92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4" y="2265643"/>
            <a:ext cx="1993193" cy="34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8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D6A8-F1D9-B7B9-397D-E2D7EB5A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896"/>
            <a:ext cx="10515600" cy="96293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PRS Administrators &amp; Advisors</a:t>
            </a:r>
            <a:endParaRPr lang="en-US" strike="sngStrik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BBEE-65CE-CDC3-284C-6A1F44A1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828"/>
            <a:ext cx="10515600" cy="45225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Administrators (Meet via VTC Bi-Weekly with Advisors)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Erick Krueger (NY)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Software Development, System Architecture &amp; IT Interfaces, Ancestry.com Transfer.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Jamie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Callender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(VA)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System Architecture, Data Standards &amp; Integrity, Volunteer Performance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Gary Jensen (OK)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Special Projects Administrator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Ray Lazzaro (MD)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Duplicate Patriots, Instructions, General Support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Mark Davis (AZ)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Biographies Administrator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Geoff Baggett (KY)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Patriot/Compatriot Grave Marking Medal Administrator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Steve Hinson (OH)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Chair Patriot Records Committee, Patriot Graves Reports, Volunteer Interface, PR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Advisors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Gary Green (NC)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Genealogist General, Immediate Past Chairman Patriot Records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Robert Cohen (TX)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Chairman Information Technology Committee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James Engler (MD)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Chairman Genealogical Research System Committee (GRS)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James Wood (NC)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Past Chairman of Patriot Records, Led PRS Kickoff in 2017-2018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BBAC3-95EA-37E7-564A-12B09701DE02}"/>
              </a:ext>
            </a:extLst>
          </p:cNvPr>
          <p:cNvSpPr txBox="1"/>
          <p:nvPr/>
        </p:nvSpPr>
        <p:spPr>
          <a:xfrm>
            <a:off x="2525631" y="571637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>
                <a:solidFill>
                  <a:srgbClr val="C00000"/>
                </a:solidFill>
              </a:rPr>
              <a:t>“We Are Here to Help You”</a:t>
            </a:r>
          </a:p>
        </p:txBody>
      </p:sp>
    </p:spTree>
    <p:extLst>
      <p:ext uri="{BB962C8B-B14F-4D97-AF65-F5344CB8AC3E}">
        <p14:creationId xmlns:p14="http://schemas.microsoft.com/office/powerpoint/2010/main" val="400358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EEE3-F1EB-4E4B-25CF-498B35468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“Lets Take a Tour”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13CAF-2576-BCF0-7716-C0ECB93B5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BDC681-0786-4803-DA94-E894A4881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34" y="2155512"/>
            <a:ext cx="1478323" cy="33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DB4D-39C6-4951-B2CA-283B6E1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76" y="376277"/>
            <a:ext cx="8160834" cy="816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Need From Registrars and Genealogists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FC93-597D-2B79-35AF-FE4D70F0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618" y="1725264"/>
            <a:ext cx="8160834" cy="35269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Use the System!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Feedback – Likes &amp; Dislikes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 Changes – What do you Need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Steve Hinson	stevhin@earthlink.net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Gary Green	garyogreen@gmail.com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BE7D4-0EA3-2BB1-8284-E51662C79634}"/>
              </a:ext>
            </a:extLst>
          </p:cNvPr>
          <p:cNvSpPr txBox="1"/>
          <p:nvPr/>
        </p:nvSpPr>
        <p:spPr>
          <a:xfrm>
            <a:off x="1652631" y="5594739"/>
            <a:ext cx="88419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Want PRS to Become your Go-To Source for Application Research”</a:t>
            </a:r>
          </a:p>
        </p:txBody>
      </p:sp>
    </p:spTree>
    <p:extLst>
      <p:ext uri="{BB962C8B-B14F-4D97-AF65-F5344CB8AC3E}">
        <p14:creationId xmlns:p14="http://schemas.microsoft.com/office/powerpoint/2010/main" val="262867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DB7CE5-8281-FA44-96F0-EC395A91F640}"/>
              </a:ext>
            </a:extLst>
          </p:cNvPr>
          <p:cNvSpPr/>
          <p:nvPr/>
        </p:nvSpPr>
        <p:spPr>
          <a:xfrm>
            <a:off x="1505415" y="2553629"/>
            <a:ext cx="9054790" cy="2865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8B08C-73D3-7931-BA19-25843F655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141" y="2903306"/>
            <a:ext cx="8385717" cy="6316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VTC Meeting To Be Held January 18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3D195-F35B-A04F-F756-8E50625F6CD3}"/>
              </a:ext>
            </a:extLst>
          </p:cNvPr>
          <p:cNvSpPr txBox="1"/>
          <p:nvPr/>
        </p:nvSpPr>
        <p:spPr>
          <a:xfrm>
            <a:off x="2462577" y="871217"/>
            <a:ext cx="3100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meeting will be available on </a:t>
            </a:r>
          </a:p>
        </p:txBody>
      </p:sp>
      <p:pic>
        <p:nvPicPr>
          <p:cNvPr id="1028" name="Picture 4" descr="The YouTube logo: a history | Creative Bloq">
            <a:extLst>
              <a:ext uri="{FF2B5EF4-FFF2-40B4-BE49-F238E27FC236}">
                <a16:creationId xmlns:a16="http://schemas.microsoft.com/office/drawing/2014/main" id="{B07C6168-C81D-31BB-56F8-2C6F14387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8" b="20188"/>
          <a:stretch/>
        </p:blipFill>
        <p:spPr bwMode="auto">
          <a:xfrm>
            <a:off x="5562616" y="696441"/>
            <a:ext cx="4057203" cy="135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38B53A-21F2-A181-1DCD-C2C88D76077E}"/>
              </a:ext>
            </a:extLst>
          </p:cNvPr>
          <p:cNvSpPr txBox="1"/>
          <p:nvPr/>
        </p:nvSpPr>
        <p:spPr>
          <a:xfrm>
            <a:off x="1903141" y="3631501"/>
            <a:ext cx="8026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Updates of PRS System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of Likes, Dislikes, &amp; Requested Changes to Features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214135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BF5182-3BF4-BAC2-D044-20FFE21BD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26" y="2617835"/>
            <a:ext cx="2152185" cy="3471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0556A-D7A4-97BD-8FF3-4A2B10322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988" y="181900"/>
            <a:ext cx="7474023" cy="16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C38DEA-438A-3120-E5A5-BC22CA71616E}"/>
              </a:ext>
            </a:extLst>
          </p:cNvPr>
          <p:cNvSpPr txBox="1"/>
          <p:nvPr/>
        </p:nvSpPr>
        <p:spPr>
          <a:xfrm>
            <a:off x="2028332" y="5816994"/>
            <a:ext cx="8453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085AB-CD28-A9B8-3EF0-A55BC93E0CC7}"/>
              </a:ext>
            </a:extLst>
          </p:cNvPr>
          <p:cNvSpPr txBox="1"/>
          <p:nvPr/>
        </p:nvSpPr>
        <p:spPr>
          <a:xfrm>
            <a:off x="1254329" y="1796434"/>
            <a:ext cx="9683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Thank You For Your Attention &amp; Participation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BD1CD-3346-8054-DB95-B6ADCFE4E075}"/>
              </a:ext>
            </a:extLst>
          </p:cNvPr>
          <p:cNvSpPr txBox="1"/>
          <p:nvPr/>
        </p:nvSpPr>
        <p:spPr>
          <a:xfrm>
            <a:off x="2760432" y="3195524"/>
            <a:ext cx="5286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565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547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Wingdings</vt:lpstr>
      <vt:lpstr>Office Theme</vt:lpstr>
      <vt:lpstr>PowerPoint Presentation</vt:lpstr>
      <vt:lpstr>The Patriot Research System</vt:lpstr>
      <vt:lpstr>PRS has come a long way since it began in 2018</vt:lpstr>
      <vt:lpstr>So, What Can I Find in PRS</vt:lpstr>
      <vt:lpstr>PRS Administrators &amp; Advisors</vt:lpstr>
      <vt:lpstr>“Lets Take a Tour”</vt:lpstr>
      <vt:lpstr>What We Need From Registrars and Genealogists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Hinson</dc:creator>
  <cp:lastModifiedBy>Gary Green</cp:lastModifiedBy>
  <cp:revision>8</cp:revision>
  <dcterms:created xsi:type="dcterms:W3CDTF">2022-04-30T18:16:52Z</dcterms:created>
  <dcterms:modified xsi:type="dcterms:W3CDTF">2023-01-05T21:55:48Z</dcterms:modified>
</cp:coreProperties>
</file>