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1" r:id="rId4"/>
    <p:sldId id="295" r:id="rId5"/>
    <p:sldId id="294" r:id="rId6"/>
    <p:sldId id="293" r:id="rId7"/>
    <p:sldId id="296" r:id="rId8"/>
    <p:sldId id="297" r:id="rId9"/>
    <p:sldId id="298" r:id="rId10"/>
    <p:sldId id="299" r:id="rId11"/>
    <p:sldId id="300" r:id="rId12"/>
    <p:sldId id="301" r:id="rId13"/>
    <p:sldId id="278" r:id="rId14"/>
    <p:sldId id="285" r:id="rId15"/>
    <p:sldId id="279" r:id="rId16"/>
    <p:sldId id="280" r:id="rId17"/>
    <p:sldId id="258" r:id="rId18"/>
    <p:sldId id="286" r:id="rId19"/>
    <p:sldId id="259" r:id="rId20"/>
    <p:sldId id="271" r:id="rId21"/>
    <p:sldId id="260" r:id="rId22"/>
    <p:sldId id="287" r:id="rId23"/>
    <p:sldId id="261" r:id="rId24"/>
    <p:sldId id="276" r:id="rId25"/>
    <p:sldId id="288" r:id="rId26"/>
    <p:sldId id="269" r:id="rId27"/>
    <p:sldId id="281" r:id="rId28"/>
    <p:sldId id="282" r:id="rId29"/>
    <p:sldId id="273" r:id="rId30"/>
    <p:sldId id="289" r:id="rId31"/>
    <p:sldId id="274" r:id="rId32"/>
    <p:sldId id="275" r:id="rId33"/>
    <p:sldId id="272" r:id="rId34"/>
    <p:sldId id="290" r:id="rId35"/>
    <p:sldId id="283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4FF3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0D9D-0DA7-4E84-A17A-D04B6170DCA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CCD10-DBB8-455C-A93E-35D490E5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FE39-98D1-47CC-97B2-FA8C41A47A09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0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C165-F1B8-4B55-AF8D-76446CBC51AE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2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9BC1-71AE-4206-9505-909989CCDE34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2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C0E5-8017-41E2-90EF-3146D25305D8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5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7D15-DDAF-4323-B603-0538F1CB403C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284-B8F2-4984-BFC1-16F843766779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3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B492-1130-4979-BAD5-C924F2741EAB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5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2BD7-B3A7-4DAC-A1EB-BDA8F6076323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8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4B43-6D5E-4523-82D3-7263AE49322A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4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622-1B8B-4752-993C-9B50481FBED1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5-7698-4384-8893-B2975EB05529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50F6-9C87-4EC8-8326-3D78D2BD1562}" type="datetime1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22A6-BECB-4119-8154-D8AC50F3D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9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File:Flag_of_the_United_States_(Pantone)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File:Flag_of_the_United_States_(Pantone)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eblo.gsa.gov/cic_text/misc/ourflag/titlepage.htm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File:Flag_of_the_United_States_(Pantone)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File:Flag_of_the_United_States_(Pantone)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File:Flag_of_the_United_States_(Pantone).sv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1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hyperlink" Target="http://en.wikipedia.org/wiki/File:Neil_Armstrong_pose.jpg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gi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hyperlink" Target="http://en.wikipedia.org/wiki/File:Tattered_Flag.jpg" TargetMode="Externa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hyperlink" Target="http://en.wikipedia.org/wiki/File:Tattered_Flag.jpg" TargetMode="Externa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tif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File:Flag_of_the_United_States_(Pantone)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1" y="2413337"/>
            <a:ext cx="845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60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5039380"/>
            <a:ext cx="4876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Jim Alexander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Alabama Society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39624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United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States Code Title 4 Chapter 1 — The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Flag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Up until now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government hadn’t said  					anything  about </a:t>
            </a:r>
            <a:r>
              <a:rPr lang="en-US" sz="2000" dirty="0" smtClean="0"/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order 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of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stars, nor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proportions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the flag.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4164265"/>
            <a:ext cx="554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Also, design of the stars and the flag  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proportions , were left up to the 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flag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maker.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3937" y="4267200"/>
            <a:ext cx="265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Flag with 33 stars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sflag.org/history/images/33st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535489"/>
            <a:ext cx="30765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2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June 24, 1912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The government said: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35490"/>
            <a:ext cx="3076575" cy="1628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4495800"/>
            <a:ext cx="281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Flag with 48 stars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286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flag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 have the stars in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	six horizontal rows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655874"/>
            <a:ext cx="301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eight stars in each row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680465"/>
            <a:ext cx="4777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a single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point of each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star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is 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be pointed 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	upward.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416314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1959 Alaska became a state so we had 49 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Stars.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581400"/>
            <a:ext cx="281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Flag with 49 stars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sflag.org/history/images/49st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74" y="1905000"/>
            <a:ext cx="30765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flag.org/history/images/50sta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4267200"/>
            <a:ext cx="30765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6096000"/>
            <a:ext cx="281146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Flag with 50 stars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19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And, in 1960 Hawaii became a state and our stars increased to 50.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638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that’s where we are today.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51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286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Meaning of the Flag Colors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13</a:t>
            </a:fld>
            <a:endParaRPr lang="en-US" dirty="0"/>
          </a:p>
        </p:txBody>
      </p:sp>
      <p:pic>
        <p:nvPicPr>
          <p:cNvPr id="3074" name="Picture 2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1905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Meaning of the Flag Colors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colors red, white, and blue stand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the American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Flag?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3276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Writers and speakers often attribute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meaning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colors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the flag.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4196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But, in truth,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Continental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Congress never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spoke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colors represented.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14</a:t>
            </a:fld>
            <a:endParaRPr lang="en-US" dirty="0"/>
          </a:p>
        </p:txBody>
      </p:sp>
      <p:pic>
        <p:nvPicPr>
          <p:cNvPr id="3074" name="Picture 2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28" y="2733675"/>
            <a:ext cx="1905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Meaning of the Flag Colors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15</a:t>
            </a:fld>
            <a:endParaRPr lang="en-US" dirty="0"/>
          </a:p>
        </p:txBody>
      </p:sp>
      <p:pic>
        <p:nvPicPr>
          <p:cNvPr id="3074" name="Picture 2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28" y="2314510"/>
            <a:ext cx="1905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2562761"/>
            <a:ext cx="8309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red, white, and blue colors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did appear in 1782 in the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Great Seal of the United States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and were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said to represent the ideals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beliefs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our Founding 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Fathers.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191000"/>
            <a:ext cx="805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color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significance was explained by Charles Thompson, Secretary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the Continental Congress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and included in the book "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6"/>
              </a:rPr>
              <a:t>Our Flag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,"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published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1989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Meaning of the Flag Colors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16</a:t>
            </a:fld>
            <a:endParaRPr lang="en-US" dirty="0"/>
          </a:p>
        </p:txBody>
      </p:sp>
      <p:pic>
        <p:nvPicPr>
          <p:cNvPr id="3074" name="Picture 2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28" y="2057400"/>
            <a:ext cx="1905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962400"/>
            <a:ext cx="8209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beginning, only 2 parts of the flag had a meaning : 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13 stripes represented the 13 original colonies that rebelled against 	Great Britain.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stars on the blue background represented the states in the union. 	In the flag , there is one star for each state.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05000"/>
            <a:ext cx="63021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White represents purity and innocence;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Red represents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hardiness and valor;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represents vigilance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perseverance, and justice.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990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Saluting the </a:t>
            </a:r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Flag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1524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21058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Flag Salute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990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Saluting the </a:t>
            </a:r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Flag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038290"/>
            <a:ext cx="768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Face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flag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remain silent,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stand at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attention.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647890"/>
            <a:ext cx="692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Place your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right hand over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your heart.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175337"/>
            <a:ext cx="7350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Men and boys who are wearing a hat or cap remove it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with their right hands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hold it at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their left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shoulders, so that their right hands are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their hearts.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083314"/>
            <a:ext cx="768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uniform (soldiers, policemen, firemen, scouts,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security people ) should give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hand salute.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00069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Citizens of other countries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stand at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attention, 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nd men remove their hats.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82" y="1884742"/>
            <a:ext cx="1096382" cy="13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32131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Women and girls do not need to remove their hats 	or caps.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524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Flag Salute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28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143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Saluting the </a:t>
            </a:r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Flag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6149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flag is passing in a parade 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review.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If it’s 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moving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column, the salute should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be given at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moment the flag passes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171890"/>
            <a:ext cx="6149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During the ceremony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raising 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lowering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flag.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49338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When the National Anthem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played.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7209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During the Pledge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Allegiance.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flag carried in a process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489537"/>
            <a:ext cx="1915260" cy="101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flag at half mas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3848130"/>
            <a:ext cx="1211263" cy="95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5105400"/>
            <a:ext cx="2100631" cy="126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940004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Flag Salute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should be given 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these occasions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25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590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Saluting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Flag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5801380"/>
            <a:ext cx="673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Disposing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Worn Flags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191000"/>
            <a:ext cx="533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Displaying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Flag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029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Flag Etiquette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4622" y="3352800"/>
            <a:ext cx="7688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Pledge of Allegiance and National Anthem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1828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Meaning of the Flag Colors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History of Our Flag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8" grpId="0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09094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Saluting the </a:t>
            </a:r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Flag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793" y="2238345"/>
            <a:ext cx="614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persons come 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attention.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199" y="4914780"/>
            <a:ext cx="5829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Those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uniform give the appropriate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salute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943600"/>
            <a:ext cx="740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People in a formation, such as a scout group or military unit, are 	to salute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upon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command of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person in charge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69" y="3124200"/>
            <a:ext cx="2100631" cy="126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206" y="1766730"/>
            <a:ext cx="647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Again, to do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793" y="2689326"/>
            <a:ext cx="623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Citizens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not in uniform salute by placing their right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hand over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heart.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199" y="3438621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Men and boys with hats or caps should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remove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them 	and hold them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their left shoulders, with their 	right hands over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20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4231" y="4457580"/>
            <a:ext cx="6626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Women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girls do not need to remove their hats or caps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996" y="5421868"/>
            <a:ext cx="668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may give the hand salute if they choose.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08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" grpId="0"/>
      <p:bldP spid="8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34833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The Pledge of Allegiance and National Anthem</a:t>
            </a:r>
            <a:endParaRPr lang="en-US" sz="24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The Pledge of Allegiance and National Anthem</a:t>
            </a:r>
            <a:endParaRPr lang="en-US" sz="24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33600"/>
            <a:ext cx="7673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When the National Anthem is played and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the flag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is displayed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1524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1096382" cy="13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2743200"/>
            <a:ext cx="647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You face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toward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flag and do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Flag Salute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752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The Pledge of Allegiance and National Anthem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590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When the National Anthem is played and the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flag is not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displayed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76600"/>
            <a:ext cx="6547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You face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source of the music and do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Flag Salute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281488"/>
            <a:ext cx="28384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9819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Displaying the Flag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sharing staff with other flag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0939"/>
            <a:ext cx="1066800" cy="995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Displaying the Flag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95269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Also, flags are displayed at many places: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48609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Who can tell me where the American flag is displayed?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922455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Here’s a few: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Businesses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Schools 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Post Office and other government buildings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Churches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Homes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Parades </a:t>
            </a:r>
          </a:p>
        </p:txBody>
      </p:sp>
      <p:pic>
        <p:nvPicPr>
          <p:cNvPr id="16" name="Picture 15" descr="sharing staff with other flag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38539"/>
            <a:ext cx="1066800" cy="995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057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There are many ways to display a flag. We’ll only talk 	about a few of them.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0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Displaying the Flag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1115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When displayed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 a pole 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 church or public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auditorium -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225" y="3025914"/>
            <a:ext cx="618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flag of the United States of America should hold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the position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superior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prominence.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225" y="4092714"/>
            <a:ext cx="603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It should be placed at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preacher’s  or 	speaker's 	right as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he faces the audience.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226" y="5235714"/>
            <a:ext cx="603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Any other flag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 display should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 placed on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left of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speaker 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26</a:t>
            </a:fld>
            <a:endParaRPr lang="en-US" dirty="0"/>
          </a:p>
        </p:txBody>
      </p:sp>
      <p:pic>
        <p:nvPicPr>
          <p:cNvPr id="12" name="Picture 11" descr=" flag etiquette, American flag etiquette, flag etiquette half staf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34" y="2438400"/>
            <a:ext cx="2033270" cy="164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9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Displaying the Flag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752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When the flag is displayed vertically and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horizontally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4895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When horizontal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the blue field should be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the upper left corner when facing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flag.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553361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Likewise, when hanging the flag in 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position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blue field should be in the upper 	left corner when facing the flag.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800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When the flag is flown with a state, city or local flag -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54349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flown from the same pole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United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States flag is 	positioned above the other flag.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27</a:t>
            </a:fld>
            <a:endParaRPr lang="en-US" dirty="0"/>
          </a:p>
        </p:txBody>
      </p:sp>
      <p:pic>
        <p:nvPicPr>
          <p:cNvPr id="15" name="Picture 14" descr=" flag etiquette, American flag etiquette, flag etiquette half staf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52655"/>
            <a:ext cx="2762885" cy="163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 flag etiquette, American flag etiquette, flag etiquette half staf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95" y="4287401"/>
            <a:ext cx="1449705" cy="164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0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0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Displaying the Flag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17189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When the flag is flown at half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taff 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80671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flag is displayed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with state, city or local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flag or flags and each has a pole -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6231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In raising the flag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it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should be first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raised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top 	of the pole for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 instant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then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lowered 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the half-staff position.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6899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When taking the flag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down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flag should,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again, 	be raised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top of the pole before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	lowered.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64491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U. S. flag  should be positioned on the 	left looking from the audience.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340691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flag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United States should be hoisted first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lowered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last.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28</a:t>
            </a:fld>
            <a:endParaRPr lang="en-US" dirty="0"/>
          </a:p>
        </p:txBody>
      </p:sp>
      <p:pic>
        <p:nvPicPr>
          <p:cNvPr id="17" name="Picture 16" descr=" flag etiquette, American flag etiquette, flag etiquette half staf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2400"/>
            <a:ext cx="1410335" cy="161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 flag etiquette, American flag etiquette, flag etiquette half staf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30" y="1600200"/>
            <a:ext cx="2655570" cy="164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6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3" grpId="0"/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2105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Flag Etiquette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286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History of Our Flag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3</a:t>
            </a:fld>
            <a:endParaRPr lang="en-US" dirty="0"/>
          </a:p>
        </p:txBody>
      </p:sp>
      <p:pic>
        <p:nvPicPr>
          <p:cNvPr id="3074" name="Picture 2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1905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1985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Flag Etiquette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99" y="1905000"/>
            <a:ext cx="670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flag should never be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dipped to any person or thing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4629090"/>
            <a:ext cx="8221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flag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never be used for any advertising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purpose.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5305961"/>
            <a:ext cx="8077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flag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not be used as part of a costume or athletic uniform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except that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 flag patch may be used on the uniform of military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personnel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fireman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policeman and members of patriotic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organizations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" y="2971800"/>
            <a:ext cx="6705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flag should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be used as a drapery, or for covering a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speakers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desk,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draping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platform, or for any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decoration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general.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199" y="2438400"/>
            <a:ext cx="723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flown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upside down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as a distress signal. </a:t>
            </a:r>
          </a:p>
        </p:txBody>
      </p:sp>
      <p:pic>
        <p:nvPicPr>
          <p:cNvPr id="7170" name="Picture 2" descr="http://upload.wikimedia.org/wikipedia/commons/thumb/0/0d/Neil_Armstrong_pose.jpg/200px-Neil_Armstrong_pos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65933"/>
            <a:ext cx="1752598" cy="206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47800" y="41148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Who can tell me the one exception?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flag draping casket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8" y="2438401"/>
            <a:ext cx="1543052" cy="577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2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9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1985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Flag Etiquette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742" y="2819400"/>
            <a:ext cx="7315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flag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never have placed on it, or attached to it, any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mark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insignia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letter, word, number, figure, or drawing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of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930914"/>
            <a:ext cx="8221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the flag is lowered, no part of it should touch the ground or any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other object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; it should be received by waiting hands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arms, 	and folded properly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38600"/>
            <a:ext cx="822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flag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never be used as a receptacle for receiving, holding,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carrying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delivering anything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9353" y="2194412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flag </a:t>
            </a:r>
            <a:r>
              <a:rPr lang="en-US" b="1" dirty="0" smtClean="0">
                <a:solidFill>
                  <a:srgbClr val="FF0000"/>
                </a:solidFill>
              </a:rPr>
              <a:t>should never be worn as clothing.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1985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Flag Etiquette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99" y="2260937"/>
            <a:ext cx="731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stow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flag it should be folded neatly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ceremoniously.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168914"/>
            <a:ext cx="822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When a flag is so worn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that it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is no longer fit to serve as a symbol of our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nation,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it should be destroyed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appropriately.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3124200"/>
            <a:ext cx="632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flag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be cleaned and mended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when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32</a:t>
            </a:fld>
            <a:endParaRPr lang="en-US" dirty="0"/>
          </a:p>
        </p:txBody>
      </p:sp>
      <p:pic>
        <p:nvPicPr>
          <p:cNvPr id="2050" name="Picture 2" descr="C:\Documents and Settings\Jim Alexander\Desktop\Fold-us-flag-animate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695605"/>
            <a:ext cx="23812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286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Disposing of Worn Flags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33</a:t>
            </a:fld>
            <a:endParaRPr lang="en-US" dirty="0"/>
          </a:p>
        </p:txBody>
      </p:sp>
      <p:pic>
        <p:nvPicPr>
          <p:cNvPr id="4098" name="Picture 2" descr="http://upload.wikimedia.org/wikipedia/commons/thumb/e/e3/Tattered_Flag.jpg/220px-Tattered_Fla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81" y="2063413"/>
            <a:ext cx="209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21985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Disposing of Worn Flags</a:t>
            </a:r>
            <a:endParaRPr lang="en-US" sz="28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8" y="1933545"/>
            <a:ext cx="670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 should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destroyed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privately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in 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dignified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manner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424" y="2946607"/>
            <a:ext cx="6488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best method to destroy a flag is to burn it. 	Burning represents cleansing and rebirth.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016" y="4189169"/>
            <a:ext cx="709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If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don’t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feel comfortable disposing of the worn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flag yourself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there are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patriotic organizations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do it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you.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425" y="5257800"/>
            <a:ext cx="7250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Organizations such as Girls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Scouts of America, Boy Scouts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America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American Legion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or Veterans of Foreign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Wars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and many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Sons of the American Revolution 	Chapters.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4425" y="2478294"/>
            <a:ext cx="549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must be done with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honor.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34</a:t>
            </a:fld>
            <a:endParaRPr lang="en-US" dirty="0"/>
          </a:p>
        </p:txBody>
      </p:sp>
      <p:pic>
        <p:nvPicPr>
          <p:cNvPr id="4098" name="Picture 2" descr="http://upload.wikimedia.org/wikipedia/commons/thumb/e/e3/Tattered_Flag.jpg/220px-Tattered_Fla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81" y="2063413"/>
            <a:ext cx="209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2729" y="3789059"/>
            <a:ext cx="626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flag should not be cut in pieces prior to burning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/>
      <p:bldP spid="3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971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Questions ????</a:t>
            </a:r>
            <a:endParaRPr lang="en-US" sz="5400" dirty="0">
              <a:solidFill>
                <a:srgbClr val="664F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35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4419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Park Avenue" pitchFamily="18" charset="0"/>
                <a:cs typeface="Times New Roman" pitchFamily="18" charset="0"/>
              </a:rPr>
              <a:t>Thanks for </a:t>
            </a:r>
            <a:r>
              <a:rPr lang="en-US" sz="8000" smtClean="0">
                <a:solidFill>
                  <a:srgbClr val="FF0000"/>
                </a:solidFill>
                <a:latin typeface="Park Avenue" pitchFamily="18" charset="0"/>
                <a:cs typeface="Times New Roman" pitchFamily="18" charset="0"/>
              </a:rPr>
              <a:t>having us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36</a:t>
            </a:fld>
            <a:endParaRPr lang="en-US" dirty="0"/>
          </a:p>
        </p:txBody>
      </p:sp>
      <p:pic>
        <p:nvPicPr>
          <p:cNvPr id="1026" name="Picture 2" descr="C:\Documents and Settings\Jim Alexander\My Documents\Battle - U. S. Flag\SAR Book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1066800"/>
            <a:ext cx="3171825" cy="43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4900" y="5562600"/>
            <a:ext cx="7124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Sons of the American Revolution 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USStarsNStripes" pitchFamily="2" charset="0"/>
              </a:rPr>
              <a:t>Booklet on the American Flag</a:t>
            </a:r>
            <a:endParaRPr lang="en-US" sz="2400" dirty="0">
              <a:solidFill>
                <a:srgbClr val="0000CC"/>
              </a:solidFill>
              <a:latin typeface="USStarsNStrip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57" y="1765552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Question: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Did our flag always look like it does today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1905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2514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No, it has changed many times.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2773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smtClean="0">
                <a:solidFill>
                  <a:srgbClr val="664FF3"/>
                </a:solidFill>
                <a:latin typeface="Times New Roman" pitchFamily="18" charset="0"/>
                <a:cs typeface="Times New Roman" pitchFamily="18" charset="0"/>
              </a:rPr>
              <a:t>uestion: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How did our flag get started?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08629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Many people think and believed that Betsy Ross did it.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5772090"/>
            <a:ext cx="7044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Let talk a little about Betsy Ross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54957" y="4114800"/>
            <a:ext cx="498384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3191470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When we first declared our independence 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England we didn’t have a flag.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64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57" y="1765552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She was a Philadelphia seamstress married to John Ross.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257" y="24384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John owned and operated a upholstery shop.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957" y="389638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Betsy kept the shop and earned her living as a 	seamstress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957" y="478149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She did many seamstress duties for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George Washington.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257" y="5638800"/>
            <a:ext cx="556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According to her grandson, William J. Canby , 	Betsy made the first flag.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957" y="3124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 was killed in an munitions explosion in 1776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19355"/>
            <a:ext cx="2245436" cy="34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60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659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At a 1870 meeting of the Historical Society of Pennsylvania 	Canby said: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603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June, 1776 George Washington and 2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congressmen came to Betsy’s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home.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Congressmen were Colonel Ross and 	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Robert Morris.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105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At Betsy’s recommendation, Washington redrew the flag 	using 5 point stars instead of 6 points.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0386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They ask that she make a flag according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a rough draft they had with 	them.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5943600"/>
            <a:ext cx="704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She made the flag, however,  her version of the flag wasn’t used 	until 6 years later.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01" y="2362200"/>
            <a:ext cx="3592185" cy="23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Many people have investigated who made the 1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flag.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603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But, no one is absolutely sure who designed it, or who made it.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95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Many think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 was most probably Congressman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Francis Hopkinson.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706" y="4724400"/>
            <a:ext cx="6933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That the flag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made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thirteen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stripes, alternate red and white;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- that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union be thirteen stars, white in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blue field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		representing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 new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Constellation.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Now lets look at the development of the flag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267200"/>
            <a:ext cx="7044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June, 1777 Congress said: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3" y="1817708"/>
            <a:ext cx="2663373" cy="372872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33400" y="3657600"/>
            <a:ext cx="52578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This flag looked like this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13 stripes and 13 stars.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635514"/>
            <a:ext cx="586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Then in 1795 when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entucky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Vermont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were admitted to the union –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Congress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said: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706" y="5235714"/>
            <a:ext cx="533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After May,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1795.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flag should have 		15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stripes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stars</a:t>
            </a:r>
            <a:endParaRPr lang="en-US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Jim Alexander\My Documents\Battle - U. S. Flag\1st flag - 13st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30765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60768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This flag looked like this: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4419600"/>
            <a:ext cx="3029639" cy="18288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5707" y="3429000"/>
            <a:ext cx="510449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3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ox-Conway Chapter, Ashburn,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874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4FF3"/>
                </a:solidFill>
                <a:latin typeface="Edwardian Script ITC" pitchFamily="66" charset="0"/>
              </a:rPr>
              <a:t>Honoring the United States Flag</a:t>
            </a:r>
            <a:endParaRPr lang="en-US" sz="3200" b="1" dirty="0">
              <a:solidFill>
                <a:srgbClr val="664FF3"/>
              </a:solidFill>
              <a:latin typeface="Edwardian Script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6591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Our flag had 15 stripes until 1818 -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- When  congress said it was to have 13 stripes.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-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one star for each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state.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22A6-BECB-4119-8154-D8AC50F3DE65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1718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flag of 1818 had 20 stars and looked like this: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766608"/>
            <a:ext cx="80778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After this, the star for each new state was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added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flag on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4th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July following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admission of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each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state.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By this time Tennessee, Mississippi, Ohio, 	Indiana and Louisiana had joined 	the union making 20 states.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12" y="2943225"/>
            <a:ext cx="30765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1551</Words>
  <Application>Microsoft Office PowerPoint</Application>
  <PresentationFormat>On-screen Show (4:3)</PresentationFormat>
  <Paragraphs>292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Jim</cp:lastModifiedBy>
  <cp:revision>306</cp:revision>
  <dcterms:created xsi:type="dcterms:W3CDTF">2011-06-17T09:55:23Z</dcterms:created>
  <dcterms:modified xsi:type="dcterms:W3CDTF">2016-08-30T12:37:52Z</dcterms:modified>
</cp:coreProperties>
</file>