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6" r:id="rId6"/>
    <p:sldId id="265" r:id="rId7"/>
    <p:sldId id="260" r:id="rId8"/>
    <p:sldId id="261"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CDA0E5-E23B-49E9-9E86-924B76C8325D}" v="15" dt="2023-01-26T17:01:42.1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2" d="100"/>
          <a:sy n="102" d="100"/>
        </p:scale>
        <p:origin x="87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yan Wampler" userId="902feea2081a67cf" providerId="LiveId" clId="{00CDA0E5-E23B-49E9-9E86-924B76C8325D}"/>
    <pc:docChg chg="undo custSel addSld delSld modSld sldOrd">
      <pc:chgData name="Bryan Wampler" userId="902feea2081a67cf" providerId="LiveId" clId="{00CDA0E5-E23B-49E9-9E86-924B76C8325D}" dt="2023-01-26T17:04:56.043" v="916"/>
      <pc:docMkLst>
        <pc:docMk/>
      </pc:docMkLst>
      <pc:sldChg chg="addSp delSp modSp mod">
        <pc:chgData name="Bryan Wampler" userId="902feea2081a67cf" providerId="LiveId" clId="{00CDA0E5-E23B-49E9-9E86-924B76C8325D}" dt="2023-01-26T17:01:39.387" v="830" actId="21"/>
        <pc:sldMkLst>
          <pc:docMk/>
          <pc:sldMk cId="566529116" sldId="256"/>
        </pc:sldMkLst>
        <pc:spChg chg="add del">
          <ac:chgData name="Bryan Wampler" userId="902feea2081a67cf" providerId="LiveId" clId="{00CDA0E5-E23B-49E9-9E86-924B76C8325D}" dt="2023-01-26T17:00:37.021" v="819" actId="478"/>
          <ac:spMkLst>
            <pc:docMk/>
            <pc:sldMk cId="566529116" sldId="256"/>
            <ac:spMk id="2" creationId="{80EA78D6-C89F-7F80-6346-AEB9F7A81542}"/>
          </ac:spMkLst>
        </pc:spChg>
        <pc:spChg chg="add del">
          <ac:chgData name="Bryan Wampler" userId="902feea2081a67cf" providerId="LiveId" clId="{00CDA0E5-E23B-49E9-9E86-924B76C8325D}" dt="2023-01-26T17:00:37.021" v="819" actId="478"/>
          <ac:spMkLst>
            <pc:docMk/>
            <pc:sldMk cId="566529116" sldId="256"/>
            <ac:spMk id="3" creationId="{B0E4A464-A0CA-3A15-5537-6D2E9720C214}"/>
          </ac:spMkLst>
        </pc:spChg>
        <pc:spChg chg="add del mod">
          <ac:chgData name="Bryan Wampler" userId="902feea2081a67cf" providerId="LiveId" clId="{00CDA0E5-E23B-49E9-9E86-924B76C8325D}" dt="2023-01-26T17:00:37.021" v="819" actId="478"/>
          <ac:spMkLst>
            <pc:docMk/>
            <pc:sldMk cId="566529116" sldId="256"/>
            <ac:spMk id="12" creationId="{BF59BCE3-7CBE-D6EC-EC13-61629FED88F1}"/>
          </ac:spMkLst>
        </pc:spChg>
        <pc:spChg chg="add del mod">
          <ac:chgData name="Bryan Wampler" userId="902feea2081a67cf" providerId="LiveId" clId="{00CDA0E5-E23B-49E9-9E86-924B76C8325D}" dt="2023-01-26T17:00:37.021" v="819" actId="478"/>
          <ac:spMkLst>
            <pc:docMk/>
            <pc:sldMk cId="566529116" sldId="256"/>
            <ac:spMk id="14" creationId="{104A63CF-A473-C403-615F-C211701FF884}"/>
          </ac:spMkLst>
        </pc:spChg>
        <pc:spChg chg="add del mod">
          <ac:chgData name="Bryan Wampler" userId="902feea2081a67cf" providerId="LiveId" clId="{00CDA0E5-E23B-49E9-9E86-924B76C8325D}" dt="2023-01-26T17:01:39.387" v="830" actId="21"/>
          <ac:spMkLst>
            <pc:docMk/>
            <pc:sldMk cId="566529116" sldId="256"/>
            <ac:spMk id="15" creationId="{E743A0B5-A568-4B88-ABF7-54EC7CF2B442}"/>
          </ac:spMkLst>
        </pc:spChg>
        <pc:picChg chg="add del mod">
          <ac:chgData name="Bryan Wampler" userId="902feea2081a67cf" providerId="LiveId" clId="{00CDA0E5-E23B-49E9-9E86-924B76C8325D}" dt="2023-01-26T17:00:46.866" v="820" actId="478"/>
          <ac:picMkLst>
            <pc:docMk/>
            <pc:sldMk cId="566529116" sldId="256"/>
            <ac:picMk id="4" creationId="{CEBD10D3-4148-E05C-E5EC-1EB118AAED12}"/>
          </ac:picMkLst>
        </pc:picChg>
        <pc:picChg chg="add del">
          <ac:chgData name="Bryan Wampler" userId="902feea2081a67cf" providerId="LiveId" clId="{00CDA0E5-E23B-49E9-9E86-924B76C8325D}" dt="2023-01-26T17:00:46.866" v="820" actId="478"/>
          <ac:picMkLst>
            <pc:docMk/>
            <pc:sldMk cId="566529116" sldId="256"/>
            <ac:picMk id="5" creationId="{F4F75AD6-3D82-43BC-E203-705166D8F3C1}"/>
          </ac:picMkLst>
        </pc:picChg>
        <pc:picChg chg="add del mod">
          <ac:chgData name="Bryan Wampler" userId="902feea2081a67cf" providerId="LiveId" clId="{00CDA0E5-E23B-49E9-9E86-924B76C8325D}" dt="2023-01-26T16:56:22.491" v="809" actId="478"/>
          <ac:picMkLst>
            <pc:docMk/>
            <pc:sldMk cId="566529116" sldId="256"/>
            <ac:picMk id="6" creationId="{B3844B0C-6265-1184-0175-DEC05D465A9B}"/>
          </ac:picMkLst>
        </pc:picChg>
        <pc:picChg chg="add del mod">
          <ac:chgData name="Bryan Wampler" userId="902feea2081a67cf" providerId="LiveId" clId="{00CDA0E5-E23B-49E9-9E86-924B76C8325D}" dt="2023-01-26T17:00:46.866" v="820" actId="478"/>
          <ac:picMkLst>
            <pc:docMk/>
            <pc:sldMk cId="566529116" sldId="256"/>
            <ac:picMk id="7" creationId="{030894EC-731B-46DC-29AC-A915BDB119D9}"/>
          </ac:picMkLst>
        </pc:picChg>
        <pc:picChg chg="add del mod">
          <ac:chgData name="Bryan Wampler" userId="902feea2081a67cf" providerId="LiveId" clId="{00CDA0E5-E23B-49E9-9E86-924B76C8325D}" dt="2023-01-26T17:00:46.866" v="820" actId="478"/>
          <ac:picMkLst>
            <pc:docMk/>
            <pc:sldMk cId="566529116" sldId="256"/>
            <ac:picMk id="8" creationId="{AE25BAFD-2A83-9473-DEC0-068C2C13C9B5}"/>
          </ac:picMkLst>
        </pc:picChg>
        <pc:picChg chg="add del mod">
          <ac:chgData name="Bryan Wampler" userId="902feea2081a67cf" providerId="LiveId" clId="{00CDA0E5-E23B-49E9-9E86-924B76C8325D}" dt="2023-01-26T17:00:46.866" v="820" actId="478"/>
          <ac:picMkLst>
            <pc:docMk/>
            <pc:sldMk cId="566529116" sldId="256"/>
            <ac:picMk id="9" creationId="{5470C9FC-F0BD-EF02-6981-FD2370CD3A8C}"/>
          </ac:picMkLst>
        </pc:picChg>
        <pc:picChg chg="add del">
          <ac:chgData name="Bryan Wampler" userId="902feea2081a67cf" providerId="LiveId" clId="{00CDA0E5-E23B-49E9-9E86-924B76C8325D}" dt="2023-01-26T16:58:18.363" v="817"/>
          <ac:picMkLst>
            <pc:docMk/>
            <pc:sldMk cId="566529116" sldId="256"/>
            <ac:picMk id="10" creationId="{7651ED28-B661-7A03-4E80-F452A69D8468}"/>
          </ac:picMkLst>
        </pc:picChg>
      </pc:sldChg>
      <pc:sldChg chg="addSp delSp modSp mod">
        <pc:chgData name="Bryan Wampler" userId="902feea2081a67cf" providerId="LiveId" clId="{00CDA0E5-E23B-49E9-9E86-924B76C8325D}" dt="2023-01-26T17:03:45.253" v="890" actId="1076"/>
        <pc:sldMkLst>
          <pc:docMk/>
          <pc:sldMk cId="3392429634" sldId="257"/>
        </pc:sldMkLst>
        <pc:spChg chg="mod">
          <ac:chgData name="Bryan Wampler" userId="902feea2081a67cf" providerId="LiveId" clId="{00CDA0E5-E23B-49E9-9E86-924B76C8325D}" dt="2023-01-26T17:03:32.034" v="889" actId="14100"/>
          <ac:spMkLst>
            <pc:docMk/>
            <pc:sldMk cId="3392429634" sldId="257"/>
            <ac:spMk id="3" creationId="{C8E3DFB8-D3E2-8B95-4767-3FA8D6C96D5B}"/>
          </ac:spMkLst>
        </pc:spChg>
        <pc:picChg chg="add del mod">
          <ac:chgData name="Bryan Wampler" userId="902feea2081a67cf" providerId="LiveId" clId="{00CDA0E5-E23B-49E9-9E86-924B76C8325D}" dt="2023-01-26T16:23:17.518" v="177" actId="21"/>
          <ac:picMkLst>
            <pc:docMk/>
            <pc:sldMk cId="3392429634" sldId="257"/>
            <ac:picMk id="4" creationId="{26FF6BFA-0EFC-3531-44BC-FF6CB98FA8D3}"/>
          </ac:picMkLst>
        </pc:picChg>
        <pc:picChg chg="add mod">
          <ac:chgData name="Bryan Wampler" userId="902feea2081a67cf" providerId="LiveId" clId="{00CDA0E5-E23B-49E9-9E86-924B76C8325D}" dt="2023-01-26T17:03:45.253" v="890" actId="1076"/>
          <ac:picMkLst>
            <pc:docMk/>
            <pc:sldMk cId="3392429634" sldId="257"/>
            <ac:picMk id="5" creationId="{6431D69E-58C8-6F9A-78CE-26C06C01C6A3}"/>
          </ac:picMkLst>
        </pc:picChg>
      </pc:sldChg>
      <pc:sldChg chg="addSp delSp modSp mod modClrScheme chgLayout">
        <pc:chgData name="Bryan Wampler" userId="902feea2081a67cf" providerId="LiveId" clId="{00CDA0E5-E23B-49E9-9E86-924B76C8325D}" dt="2023-01-26T17:04:01.154" v="891" actId="20577"/>
        <pc:sldMkLst>
          <pc:docMk/>
          <pc:sldMk cId="2318160303" sldId="258"/>
        </pc:sldMkLst>
        <pc:spChg chg="mod ord">
          <ac:chgData name="Bryan Wampler" userId="902feea2081a67cf" providerId="LiveId" clId="{00CDA0E5-E23B-49E9-9E86-924B76C8325D}" dt="2023-01-26T17:04:01.154" v="891" actId="20577"/>
          <ac:spMkLst>
            <pc:docMk/>
            <pc:sldMk cId="2318160303" sldId="258"/>
            <ac:spMk id="2" creationId="{2EBCD3A5-E3DC-227F-5159-B94F020F8717}"/>
          </ac:spMkLst>
        </pc:spChg>
        <pc:spChg chg="mod ord">
          <ac:chgData name="Bryan Wampler" userId="902feea2081a67cf" providerId="LiveId" clId="{00CDA0E5-E23B-49E9-9E86-924B76C8325D}" dt="2023-01-26T16:44:49.759" v="612" actId="1036"/>
          <ac:spMkLst>
            <pc:docMk/>
            <pc:sldMk cId="2318160303" sldId="258"/>
            <ac:spMk id="3" creationId="{5C693E1E-617C-A2D2-1886-F9CB6F5D98FE}"/>
          </ac:spMkLst>
        </pc:spChg>
        <pc:spChg chg="add del mod ord">
          <ac:chgData name="Bryan Wampler" userId="902feea2081a67cf" providerId="LiveId" clId="{00CDA0E5-E23B-49E9-9E86-924B76C8325D}" dt="2023-01-26T16:34:52.909" v="342" actId="700"/>
          <ac:spMkLst>
            <pc:docMk/>
            <pc:sldMk cId="2318160303" sldId="258"/>
            <ac:spMk id="4" creationId="{2F990943-D629-3646-48B0-CD50B3805493}"/>
          </ac:spMkLst>
        </pc:spChg>
        <pc:spChg chg="add del mod ord">
          <ac:chgData name="Bryan Wampler" userId="902feea2081a67cf" providerId="LiveId" clId="{00CDA0E5-E23B-49E9-9E86-924B76C8325D}" dt="2023-01-26T16:34:52.909" v="342" actId="700"/>
          <ac:spMkLst>
            <pc:docMk/>
            <pc:sldMk cId="2318160303" sldId="258"/>
            <ac:spMk id="5" creationId="{6D8FE938-8619-333E-E533-E3B8C161C92B}"/>
          </ac:spMkLst>
        </pc:spChg>
        <pc:spChg chg="add del mod ord">
          <ac:chgData name="Bryan Wampler" userId="902feea2081a67cf" providerId="LiveId" clId="{00CDA0E5-E23B-49E9-9E86-924B76C8325D}" dt="2023-01-26T16:34:52.909" v="342" actId="700"/>
          <ac:spMkLst>
            <pc:docMk/>
            <pc:sldMk cId="2318160303" sldId="258"/>
            <ac:spMk id="6" creationId="{1D37BD2B-70EA-D921-6D74-888DE3D72896}"/>
          </ac:spMkLst>
        </pc:spChg>
        <pc:spChg chg="add mod ord">
          <ac:chgData name="Bryan Wampler" userId="902feea2081a67cf" providerId="LiveId" clId="{00CDA0E5-E23B-49E9-9E86-924B76C8325D}" dt="2023-01-26T16:53:24.844" v="804" actId="6549"/>
          <ac:spMkLst>
            <pc:docMk/>
            <pc:sldMk cId="2318160303" sldId="258"/>
            <ac:spMk id="7" creationId="{265DB28B-35BE-B292-9C5C-D3A9D83EAD91}"/>
          </ac:spMkLst>
        </pc:spChg>
        <pc:spChg chg="add del mod">
          <ac:chgData name="Bryan Wampler" userId="902feea2081a67cf" providerId="LiveId" clId="{00CDA0E5-E23B-49E9-9E86-924B76C8325D}" dt="2023-01-26T17:01:13.869" v="821" actId="21"/>
          <ac:spMkLst>
            <pc:docMk/>
            <pc:sldMk cId="2318160303" sldId="258"/>
            <ac:spMk id="8" creationId="{63535C8C-32BD-8F03-E3A3-B716FB7F3662}"/>
          </ac:spMkLst>
        </pc:spChg>
        <pc:spChg chg="add mod">
          <ac:chgData name="Bryan Wampler" userId="902feea2081a67cf" providerId="LiveId" clId="{00CDA0E5-E23B-49E9-9E86-924B76C8325D}" dt="2023-01-26T17:01:42.169" v="831"/>
          <ac:spMkLst>
            <pc:docMk/>
            <pc:sldMk cId="2318160303" sldId="258"/>
            <ac:spMk id="9" creationId="{641F46E1-E2E5-1655-6A3C-8D329BFA0E45}"/>
          </ac:spMkLst>
        </pc:spChg>
      </pc:sldChg>
      <pc:sldChg chg="modSp mod ord">
        <pc:chgData name="Bryan Wampler" userId="902feea2081a67cf" providerId="LiveId" clId="{00CDA0E5-E23B-49E9-9E86-924B76C8325D}" dt="2023-01-26T17:04:15.028" v="895"/>
        <pc:sldMkLst>
          <pc:docMk/>
          <pc:sldMk cId="4294895922" sldId="259"/>
        </pc:sldMkLst>
        <pc:spChg chg="mod">
          <ac:chgData name="Bryan Wampler" userId="902feea2081a67cf" providerId="LiveId" clId="{00CDA0E5-E23B-49E9-9E86-924B76C8325D}" dt="2023-01-26T16:26:20.221" v="270" actId="20577"/>
          <ac:spMkLst>
            <pc:docMk/>
            <pc:sldMk cId="4294895922" sldId="259"/>
            <ac:spMk id="2" creationId="{7F12B590-E4A5-4D6F-67B3-A3149F052797}"/>
          </ac:spMkLst>
        </pc:spChg>
        <pc:spChg chg="mod">
          <ac:chgData name="Bryan Wampler" userId="902feea2081a67cf" providerId="LiveId" clId="{00CDA0E5-E23B-49E9-9E86-924B76C8325D}" dt="2023-01-26T16:15:31.431" v="98" actId="113"/>
          <ac:spMkLst>
            <pc:docMk/>
            <pc:sldMk cId="4294895922" sldId="259"/>
            <ac:spMk id="3" creationId="{4ACDF5A6-F135-066A-EA28-4EB662B975A6}"/>
          </ac:spMkLst>
        </pc:spChg>
      </pc:sldChg>
      <pc:sldChg chg="modSp mod">
        <pc:chgData name="Bryan Wampler" userId="902feea2081a67cf" providerId="LiveId" clId="{00CDA0E5-E23B-49E9-9E86-924B76C8325D}" dt="2023-01-26T17:04:39.181" v="914" actId="20577"/>
        <pc:sldMkLst>
          <pc:docMk/>
          <pc:sldMk cId="3340134198" sldId="260"/>
        </pc:sldMkLst>
        <pc:spChg chg="mod">
          <ac:chgData name="Bryan Wampler" userId="902feea2081a67cf" providerId="LiveId" clId="{00CDA0E5-E23B-49E9-9E86-924B76C8325D}" dt="2023-01-26T17:04:39.181" v="914" actId="20577"/>
          <ac:spMkLst>
            <pc:docMk/>
            <pc:sldMk cId="3340134198" sldId="260"/>
            <ac:spMk id="2" creationId="{7D1602D7-4B1A-F182-BEB8-33C1479BFABE}"/>
          </ac:spMkLst>
        </pc:spChg>
        <pc:spChg chg="mod">
          <ac:chgData name="Bryan Wampler" userId="902feea2081a67cf" providerId="LiveId" clId="{00CDA0E5-E23B-49E9-9E86-924B76C8325D}" dt="2023-01-26T16:28:35.245" v="284" actId="113"/>
          <ac:spMkLst>
            <pc:docMk/>
            <pc:sldMk cId="3340134198" sldId="260"/>
            <ac:spMk id="3" creationId="{7531CD85-0EBD-1D91-AA0B-1841B18F42FD}"/>
          </ac:spMkLst>
        </pc:spChg>
      </pc:sldChg>
      <pc:sldChg chg="modSp mod">
        <pc:chgData name="Bryan Wampler" userId="902feea2081a67cf" providerId="LiveId" clId="{00CDA0E5-E23B-49E9-9E86-924B76C8325D}" dt="2023-01-26T17:04:50.615" v="915"/>
        <pc:sldMkLst>
          <pc:docMk/>
          <pc:sldMk cId="880176541" sldId="261"/>
        </pc:sldMkLst>
        <pc:spChg chg="mod">
          <ac:chgData name="Bryan Wampler" userId="902feea2081a67cf" providerId="LiveId" clId="{00CDA0E5-E23B-49E9-9E86-924B76C8325D}" dt="2023-01-26T17:04:50.615" v="915"/>
          <ac:spMkLst>
            <pc:docMk/>
            <pc:sldMk cId="880176541" sldId="261"/>
            <ac:spMk id="2" creationId="{7D1602D7-4B1A-F182-BEB8-33C1479BFABE}"/>
          </ac:spMkLst>
        </pc:spChg>
        <pc:spChg chg="mod">
          <ac:chgData name="Bryan Wampler" userId="902feea2081a67cf" providerId="LiveId" clId="{00CDA0E5-E23B-49E9-9E86-924B76C8325D}" dt="2023-01-26T16:29:24.855" v="291" actId="14100"/>
          <ac:spMkLst>
            <pc:docMk/>
            <pc:sldMk cId="880176541" sldId="261"/>
            <ac:spMk id="3" creationId="{7531CD85-0EBD-1D91-AA0B-1841B18F42FD}"/>
          </ac:spMkLst>
        </pc:spChg>
      </pc:sldChg>
      <pc:sldChg chg="modSp mod">
        <pc:chgData name="Bryan Wampler" userId="902feea2081a67cf" providerId="LiveId" clId="{00CDA0E5-E23B-49E9-9E86-924B76C8325D}" dt="2023-01-26T17:04:56.043" v="916"/>
        <pc:sldMkLst>
          <pc:docMk/>
          <pc:sldMk cId="2386950806" sldId="262"/>
        </pc:sldMkLst>
        <pc:spChg chg="mod">
          <ac:chgData name="Bryan Wampler" userId="902feea2081a67cf" providerId="LiveId" clId="{00CDA0E5-E23B-49E9-9E86-924B76C8325D}" dt="2023-01-26T17:04:56.043" v="916"/>
          <ac:spMkLst>
            <pc:docMk/>
            <pc:sldMk cId="2386950806" sldId="262"/>
            <ac:spMk id="2" creationId="{7D1602D7-4B1A-F182-BEB8-33C1479BFABE}"/>
          </ac:spMkLst>
        </pc:spChg>
        <pc:spChg chg="mod">
          <ac:chgData name="Bryan Wampler" userId="902feea2081a67cf" providerId="LiveId" clId="{00CDA0E5-E23B-49E9-9E86-924B76C8325D}" dt="2023-01-26T16:29:35.767" v="296" actId="20577"/>
          <ac:spMkLst>
            <pc:docMk/>
            <pc:sldMk cId="2386950806" sldId="262"/>
            <ac:spMk id="3" creationId="{7531CD85-0EBD-1D91-AA0B-1841B18F42FD}"/>
          </ac:spMkLst>
        </pc:spChg>
      </pc:sldChg>
      <pc:sldChg chg="modSp del mod">
        <pc:chgData name="Bryan Wampler" userId="902feea2081a67cf" providerId="LiveId" clId="{00CDA0E5-E23B-49E9-9E86-924B76C8325D}" dt="2023-01-26T16:29:38.468" v="297" actId="47"/>
        <pc:sldMkLst>
          <pc:docMk/>
          <pc:sldMk cId="262789764" sldId="263"/>
        </pc:sldMkLst>
        <pc:spChg chg="mod">
          <ac:chgData name="Bryan Wampler" userId="902feea2081a67cf" providerId="LiveId" clId="{00CDA0E5-E23B-49E9-9E86-924B76C8325D}" dt="2023-01-26T16:29:29.075" v="292" actId="21"/>
          <ac:spMkLst>
            <pc:docMk/>
            <pc:sldMk cId="262789764" sldId="263"/>
            <ac:spMk id="3" creationId="{7531CD85-0EBD-1D91-AA0B-1841B18F42FD}"/>
          </ac:spMkLst>
        </pc:spChg>
      </pc:sldChg>
      <pc:sldChg chg="modSp del mod">
        <pc:chgData name="Bryan Wampler" userId="902feea2081a67cf" providerId="LiveId" clId="{00CDA0E5-E23B-49E9-9E86-924B76C8325D}" dt="2023-01-26T16:19:09.987" v="110" actId="47"/>
        <pc:sldMkLst>
          <pc:docMk/>
          <pc:sldMk cId="1751074036" sldId="264"/>
        </pc:sldMkLst>
        <pc:spChg chg="mod">
          <ac:chgData name="Bryan Wampler" userId="902feea2081a67cf" providerId="LiveId" clId="{00CDA0E5-E23B-49E9-9E86-924B76C8325D}" dt="2023-01-26T16:19:00.861" v="109" actId="21"/>
          <ac:spMkLst>
            <pc:docMk/>
            <pc:sldMk cId="1751074036" sldId="264"/>
            <ac:spMk id="3" creationId="{7531CD85-0EBD-1D91-AA0B-1841B18F42FD}"/>
          </ac:spMkLst>
        </pc:spChg>
      </pc:sldChg>
      <pc:sldChg chg="modSp mod">
        <pc:chgData name="Bryan Wampler" userId="902feea2081a67cf" providerId="LiveId" clId="{00CDA0E5-E23B-49E9-9E86-924B76C8325D}" dt="2023-01-26T16:28:00.718" v="280" actId="113"/>
        <pc:sldMkLst>
          <pc:docMk/>
          <pc:sldMk cId="3031665012" sldId="265"/>
        </pc:sldMkLst>
        <pc:spChg chg="mod">
          <ac:chgData name="Bryan Wampler" userId="902feea2081a67cf" providerId="LiveId" clId="{00CDA0E5-E23B-49E9-9E86-924B76C8325D}" dt="2023-01-26T16:28:00.718" v="280" actId="113"/>
          <ac:spMkLst>
            <pc:docMk/>
            <pc:sldMk cId="3031665012" sldId="265"/>
            <ac:spMk id="3" creationId="{5C693E1E-617C-A2D2-1886-F9CB6F5D98FE}"/>
          </ac:spMkLst>
        </pc:spChg>
      </pc:sldChg>
      <pc:sldChg chg="add del">
        <pc:chgData name="Bryan Wampler" userId="902feea2081a67cf" providerId="LiveId" clId="{00CDA0E5-E23B-49E9-9E86-924B76C8325D}" dt="2023-01-26T16:19:20.692" v="112" actId="2890"/>
        <pc:sldMkLst>
          <pc:docMk/>
          <pc:sldMk cId="962627857" sldId="266"/>
        </pc:sldMkLst>
      </pc:sldChg>
      <pc:sldChg chg="modSp add mod">
        <pc:chgData name="Bryan Wampler" userId="902feea2081a67cf" providerId="LiveId" clId="{00CDA0E5-E23B-49E9-9E86-924B76C8325D}" dt="2023-01-26T16:20:38.439" v="156" actId="20577"/>
        <pc:sldMkLst>
          <pc:docMk/>
          <pc:sldMk cId="2186972170" sldId="266"/>
        </pc:sldMkLst>
        <pc:spChg chg="mod">
          <ac:chgData name="Bryan Wampler" userId="902feea2081a67cf" providerId="LiveId" clId="{00CDA0E5-E23B-49E9-9E86-924B76C8325D}" dt="2023-01-26T16:20:38.439" v="156" actId="20577"/>
          <ac:spMkLst>
            <pc:docMk/>
            <pc:sldMk cId="2186972170" sldId="266"/>
            <ac:spMk id="2" creationId="{2EBCD3A5-E3DC-227F-5159-B94F020F8717}"/>
          </ac:spMkLst>
        </pc:spChg>
        <pc:spChg chg="mod">
          <ac:chgData name="Bryan Wampler" userId="902feea2081a67cf" providerId="LiveId" clId="{00CDA0E5-E23B-49E9-9E86-924B76C8325D}" dt="2023-01-26T16:20:24.454" v="147" actId="20577"/>
          <ac:spMkLst>
            <pc:docMk/>
            <pc:sldMk cId="2186972170" sldId="266"/>
            <ac:spMk id="3" creationId="{5C693E1E-617C-A2D2-1886-F9CB6F5D98F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E7855-AEC2-E30C-1C29-176F3F0946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BD69284-B1D2-72E8-84A7-FD3599D9C1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797043A-3DBF-CFC5-9D8C-D09E2B9F2585}"/>
              </a:ext>
            </a:extLst>
          </p:cNvPr>
          <p:cNvSpPr>
            <a:spLocks noGrp="1"/>
          </p:cNvSpPr>
          <p:nvPr>
            <p:ph type="dt" sz="half" idx="10"/>
          </p:nvPr>
        </p:nvSpPr>
        <p:spPr/>
        <p:txBody>
          <a:bodyPr/>
          <a:lstStyle/>
          <a:p>
            <a:fld id="{92C6C287-428E-45DA-9D3A-62006BE8C707}" type="datetimeFigureOut">
              <a:rPr lang="en-US" smtClean="0"/>
              <a:t>1/26/2023</a:t>
            </a:fld>
            <a:endParaRPr lang="en-US"/>
          </a:p>
        </p:txBody>
      </p:sp>
      <p:sp>
        <p:nvSpPr>
          <p:cNvPr id="5" name="Footer Placeholder 4">
            <a:extLst>
              <a:ext uri="{FF2B5EF4-FFF2-40B4-BE49-F238E27FC236}">
                <a16:creationId xmlns:a16="http://schemas.microsoft.com/office/drawing/2014/main" id="{DC5BBA74-6E8E-5E7D-A93C-C64D10646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DA9790-1535-4E64-F069-E0E7F7064667}"/>
              </a:ext>
            </a:extLst>
          </p:cNvPr>
          <p:cNvSpPr>
            <a:spLocks noGrp="1"/>
          </p:cNvSpPr>
          <p:nvPr>
            <p:ph type="sldNum" sz="quarter" idx="12"/>
          </p:nvPr>
        </p:nvSpPr>
        <p:spPr/>
        <p:txBody>
          <a:bodyPr/>
          <a:lstStyle/>
          <a:p>
            <a:fld id="{8E3E8510-3823-4D2E-AA52-6150388563F6}" type="slidenum">
              <a:rPr lang="en-US" smtClean="0"/>
              <a:t>‹#›</a:t>
            </a:fld>
            <a:endParaRPr lang="en-US"/>
          </a:p>
        </p:txBody>
      </p:sp>
    </p:spTree>
    <p:extLst>
      <p:ext uri="{BB962C8B-B14F-4D97-AF65-F5344CB8AC3E}">
        <p14:creationId xmlns:p14="http://schemas.microsoft.com/office/powerpoint/2010/main" val="57789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593F9-7771-6967-53A6-9C006BAF259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1ACE2D-C191-94E0-BADC-57B07C1E1E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549124-F685-5B6C-BAA2-3D125FFAD1C9}"/>
              </a:ext>
            </a:extLst>
          </p:cNvPr>
          <p:cNvSpPr>
            <a:spLocks noGrp="1"/>
          </p:cNvSpPr>
          <p:nvPr>
            <p:ph type="dt" sz="half" idx="10"/>
          </p:nvPr>
        </p:nvSpPr>
        <p:spPr/>
        <p:txBody>
          <a:bodyPr/>
          <a:lstStyle/>
          <a:p>
            <a:fld id="{92C6C287-428E-45DA-9D3A-62006BE8C707}" type="datetimeFigureOut">
              <a:rPr lang="en-US" smtClean="0"/>
              <a:t>1/26/2023</a:t>
            </a:fld>
            <a:endParaRPr lang="en-US"/>
          </a:p>
        </p:txBody>
      </p:sp>
      <p:sp>
        <p:nvSpPr>
          <p:cNvPr id="5" name="Footer Placeholder 4">
            <a:extLst>
              <a:ext uri="{FF2B5EF4-FFF2-40B4-BE49-F238E27FC236}">
                <a16:creationId xmlns:a16="http://schemas.microsoft.com/office/drawing/2014/main" id="{78B80D93-3BC5-42A0-F334-C066BCCD03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03590B-1048-7879-5E98-500955B0290B}"/>
              </a:ext>
            </a:extLst>
          </p:cNvPr>
          <p:cNvSpPr>
            <a:spLocks noGrp="1"/>
          </p:cNvSpPr>
          <p:nvPr>
            <p:ph type="sldNum" sz="quarter" idx="12"/>
          </p:nvPr>
        </p:nvSpPr>
        <p:spPr/>
        <p:txBody>
          <a:bodyPr/>
          <a:lstStyle/>
          <a:p>
            <a:fld id="{8E3E8510-3823-4D2E-AA52-6150388563F6}" type="slidenum">
              <a:rPr lang="en-US" smtClean="0"/>
              <a:t>‹#›</a:t>
            </a:fld>
            <a:endParaRPr lang="en-US"/>
          </a:p>
        </p:txBody>
      </p:sp>
    </p:spTree>
    <p:extLst>
      <p:ext uri="{BB962C8B-B14F-4D97-AF65-F5344CB8AC3E}">
        <p14:creationId xmlns:p14="http://schemas.microsoft.com/office/powerpoint/2010/main" val="3469272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B7953D-FA0A-DF69-FB57-5D518F04988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154723-05E4-1B29-709E-C590F80E9C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C94FA7-6374-C650-7C3F-D0D9EDF7E84B}"/>
              </a:ext>
            </a:extLst>
          </p:cNvPr>
          <p:cNvSpPr>
            <a:spLocks noGrp="1"/>
          </p:cNvSpPr>
          <p:nvPr>
            <p:ph type="dt" sz="half" idx="10"/>
          </p:nvPr>
        </p:nvSpPr>
        <p:spPr/>
        <p:txBody>
          <a:bodyPr/>
          <a:lstStyle/>
          <a:p>
            <a:fld id="{92C6C287-428E-45DA-9D3A-62006BE8C707}" type="datetimeFigureOut">
              <a:rPr lang="en-US" smtClean="0"/>
              <a:t>1/26/2023</a:t>
            </a:fld>
            <a:endParaRPr lang="en-US"/>
          </a:p>
        </p:txBody>
      </p:sp>
      <p:sp>
        <p:nvSpPr>
          <p:cNvPr id="5" name="Footer Placeholder 4">
            <a:extLst>
              <a:ext uri="{FF2B5EF4-FFF2-40B4-BE49-F238E27FC236}">
                <a16:creationId xmlns:a16="http://schemas.microsoft.com/office/drawing/2014/main" id="{4E712BD6-1EAB-D5E6-44FE-A2609EB22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A6D31D-DACD-D85C-03AA-8E441BDEBB2A}"/>
              </a:ext>
            </a:extLst>
          </p:cNvPr>
          <p:cNvSpPr>
            <a:spLocks noGrp="1"/>
          </p:cNvSpPr>
          <p:nvPr>
            <p:ph type="sldNum" sz="quarter" idx="12"/>
          </p:nvPr>
        </p:nvSpPr>
        <p:spPr/>
        <p:txBody>
          <a:bodyPr/>
          <a:lstStyle/>
          <a:p>
            <a:fld id="{8E3E8510-3823-4D2E-AA52-6150388563F6}" type="slidenum">
              <a:rPr lang="en-US" smtClean="0"/>
              <a:t>‹#›</a:t>
            </a:fld>
            <a:endParaRPr lang="en-US"/>
          </a:p>
        </p:txBody>
      </p:sp>
    </p:spTree>
    <p:extLst>
      <p:ext uri="{BB962C8B-B14F-4D97-AF65-F5344CB8AC3E}">
        <p14:creationId xmlns:p14="http://schemas.microsoft.com/office/powerpoint/2010/main" val="871971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332A6-5B8A-087B-FDC6-06B88BE2CA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1C4442-1AD4-0EF8-C2E0-8BB4EDC2CB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CEAA74-3F90-F1AB-4C31-D6E2F8B6A8AE}"/>
              </a:ext>
            </a:extLst>
          </p:cNvPr>
          <p:cNvSpPr>
            <a:spLocks noGrp="1"/>
          </p:cNvSpPr>
          <p:nvPr>
            <p:ph type="dt" sz="half" idx="10"/>
          </p:nvPr>
        </p:nvSpPr>
        <p:spPr/>
        <p:txBody>
          <a:bodyPr/>
          <a:lstStyle/>
          <a:p>
            <a:fld id="{92C6C287-428E-45DA-9D3A-62006BE8C707}" type="datetimeFigureOut">
              <a:rPr lang="en-US" smtClean="0"/>
              <a:t>1/26/2023</a:t>
            </a:fld>
            <a:endParaRPr lang="en-US"/>
          </a:p>
        </p:txBody>
      </p:sp>
      <p:sp>
        <p:nvSpPr>
          <p:cNvPr id="5" name="Footer Placeholder 4">
            <a:extLst>
              <a:ext uri="{FF2B5EF4-FFF2-40B4-BE49-F238E27FC236}">
                <a16:creationId xmlns:a16="http://schemas.microsoft.com/office/drawing/2014/main" id="{767EAC8F-0353-7C37-14E8-38F5E3A5A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1815B6-F066-BFB5-F25D-244BB62BAB67}"/>
              </a:ext>
            </a:extLst>
          </p:cNvPr>
          <p:cNvSpPr>
            <a:spLocks noGrp="1"/>
          </p:cNvSpPr>
          <p:nvPr>
            <p:ph type="sldNum" sz="quarter" idx="12"/>
          </p:nvPr>
        </p:nvSpPr>
        <p:spPr/>
        <p:txBody>
          <a:bodyPr/>
          <a:lstStyle/>
          <a:p>
            <a:fld id="{8E3E8510-3823-4D2E-AA52-6150388563F6}" type="slidenum">
              <a:rPr lang="en-US" smtClean="0"/>
              <a:t>‹#›</a:t>
            </a:fld>
            <a:endParaRPr lang="en-US"/>
          </a:p>
        </p:txBody>
      </p:sp>
    </p:spTree>
    <p:extLst>
      <p:ext uri="{BB962C8B-B14F-4D97-AF65-F5344CB8AC3E}">
        <p14:creationId xmlns:p14="http://schemas.microsoft.com/office/powerpoint/2010/main" val="1974030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A463E-D902-90C5-98F9-DA70C2E16F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0090B93-6224-0A74-6AA1-8BEB69FE51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22FA18-5825-7534-6AEC-45CFFAA542D1}"/>
              </a:ext>
            </a:extLst>
          </p:cNvPr>
          <p:cNvSpPr>
            <a:spLocks noGrp="1"/>
          </p:cNvSpPr>
          <p:nvPr>
            <p:ph type="dt" sz="half" idx="10"/>
          </p:nvPr>
        </p:nvSpPr>
        <p:spPr/>
        <p:txBody>
          <a:bodyPr/>
          <a:lstStyle/>
          <a:p>
            <a:fld id="{92C6C287-428E-45DA-9D3A-62006BE8C707}" type="datetimeFigureOut">
              <a:rPr lang="en-US" smtClean="0"/>
              <a:t>1/26/2023</a:t>
            </a:fld>
            <a:endParaRPr lang="en-US"/>
          </a:p>
        </p:txBody>
      </p:sp>
      <p:sp>
        <p:nvSpPr>
          <p:cNvPr id="5" name="Footer Placeholder 4">
            <a:extLst>
              <a:ext uri="{FF2B5EF4-FFF2-40B4-BE49-F238E27FC236}">
                <a16:creationId xmlns:a16="http://schemas.microsoft.com/office/drawing/2014/main" id="{E0C522C4-4031-7DBE-CDE8-C1AD605C8F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2D0E7E-6280-7430-05ED-306A8322959D}"/>
              </a:ext>
            </a:extLst>
          </p:cNvPr>
          <p:cNvSpPr>
            <a:spLocks noGrp="1"/>
          </p:cNvSpPr>
          <p:nvPr>
            <p:ph type="sldNum" sz="quarter" idx="12"/>
          </p:nvPr>
        </p:nvSpPr>
        <p:spPr/>
        <p:txBody>
          <a:bodyPr/>
          <a:lstStyle/>
          <a:p>
            <a:fld id="{8E3E8510-3823-4D2E-AA52-6150388563F6}" type="slidenum">
              <a:rPr lang="en-US" smtClean="0"/>
              <a:t>‹#›</a:t>
            </a:fld>
            <a:endParaRPr lang="en-US"/>
          </a:p>
        </p:txBody>
      </p:sp>
    </p:spTree>
    <p:extLst>
      <p:ext uri="{BB962C8B-B14F-4D97-AF65-F5344CB8AC3E}">
        <p14:creationId xmlns:p14="http://schemas.microsoft.com/office/powerpoint/2010/main" val="468948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0AD4F-5F25-08B9-E70C-785EDD14F5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996A0A-89DB-62AD-CB18-3B731D91E6B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7F1D9A-CF36-0731-0436-AE1F982FEB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09CD0C5-9590-AAA8-2A2A-D0AB8DD9AC74}"/>
              </a:ext>
            </a:extLst>
          </p:cNvPr>
          <p:cNvSpPr>
            <a:spLocks noGrp="1"/>
          </p:cNvSpPr>
          <p:nvPr>
            <p:ph type="dt" sz="half" idx="10"/>
          </p:nvPr>
        </p:nvSpPr>
        <p:spPr/>
        <p:txBody>
          <a:bodyPr/>
          <a:lstStyle/>
          <a:p>
            <a:fld id="{92C6C287-428E-45DA-9D3A-62006BE8C707}" type="datetimeFigureOut">
              <a:rPr lang="en-US" smtClean="0"/>
              <a:t>1/26/2023</a:t>
            </a:fld>
            <a:endParaRPr lang="en-US"/>
          </a:p>
        </p:txBody>
      </p:sp>
      <p:sp>
        <p:nvSpPr>
          <p:cNvPr id="6" name="Footer Placeholder 5">
            <a:extLst>
              <a:ext uri="{FF2B5EF4-FFF2-40B4-BE49-F238E27FC236}">
                <a16:creationId xmlns:a16="http://schemas.microsoft.com/office/drawing/2014/main" id="{590299C6-7D02-9401-23C5-39DC933070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7AEB95-46EC-01E9-5B0A-EAB21DAF5A1D}"/>
              </a:ext>
            </a:extLst>
          </p:cNvPr>
          <p:cNvSpPr>
            <a:spLocks noGrp="1"/>
          </p:cNvSpPr>
          <p:nvPr>
            <p:ph type="sldNum" sz="quarter" idx="12"/>
          </p:nvPr>
        </p:nvSpPr>
        <p:spPr/>
        <p:txBody>
          <a:bodyPr/>
          <a:lstStyle/>
          <a:p>
            <a:fld id="{8E3E8510-3823-4D2E-AA52-6150388563F6}" type="slidenum">
              <a:rPr lang="en-US" smtClean="0"/>
              <a:t>‹#›</a:t>
            </a:fld>
            <a:endParaRPr lang="en-US"/>
          </a:p>
        </p:txBody>
      </p:sp>
    </p:spTree>
    <p:extLst>
      <p:ext uri="{BB962C8B-B14F-4D97-AF65-F5344CB8AC3E}">
        <p14:creationId xmlns:p14="http://schemas.microsoft.com/office/powerpoint/2010/main" val="1380166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80B78-4532-46DF-24EA-D7B81576FE2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8ACA0CE-8151-FA35-5615-D33A35BAF1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A3A31E-C355-F62C-3B90-7623E424AB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B7F0FE-4A45-840F-EDCD-1C93382E74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6C7B0F-D009-9C88-1898-DC0DAFE060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78397BC-B524-168A-DA37-FFDC17691F9E}"/>
              </a:ext>
            </a:extLst>
          </p:cNvPr>
          <p:cNvSpPr>
            <a:spLocks noGrp="1"/>
          </p:cNvSpPr>
          <p:nvPr>
            <p:ph type="dt" sz="half" idx="10"/>
          </p:nvPr>
        </p:nvSpPr>
        <p:spPr/>
        <p:txBody>
          <a:bodyPr/>
          <a:lstStyle/>
          <a:p>
            <a:fld id="{92C6C287-428E-45DA-9D3A-62006BE8C707}" type="datetimeFigureOut">
              <a:rPr lang="en-US" smtClean="0"/>
              <a:t>1/26/2023</a:t>
            </a:fld>
            <a:endParaRPr lang="en-US"/>
          </a:p>
        </p:txBody>
      </p:sp>
      <p:sp>
        <p:nvSpPr>
          <p:cNvPr id="8" name="Footer Placeholder 7">
            <a:extLst>
              <a:ext uri="{FF2B5EF4-FFF2-40B4-BE49-F238E27FC236}">
                <a16:creationId xmlns:a16="http://schemas.microsoft.com/office/drawing/2014/main" id="{58429981-DE4D-2CEF-278C-BC27EC67D1D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C919D7E-A389-7866-ABEF-2DAF40FC0427}"/>
              </a:ext>
            </a:extLst>
          </p:cNvPr>
          <p:cNvSpPr>
            <a:spLocks noGrp="1"/>
          </p:cNvSpPr>
          <p:nvPr>
            <p:ph type="sldNum" sz="quarter" idx="12"/>
          </p:nvPr>
        </p:nvSpPr>
        <p:spPr/>
        <p:txBody>
          <a:bodyPr/>
          <a:lstStyle/>
          <a:p>
            <a:fld id="{8E3E8510-3823-4D2E-AA52-6150388563F6}" type="slidenum">
              <a:rPr lang="en-US" smtClean="0"/>
              <a:t>‹#›</a:t>
            </a:fld>
            <a:endParaRPr lang="en-US"/>
          </a:p>
        </p:txBody>
      </p:sp>
    </p:spTree>
    <p:extLst>
      <p:ext uri="{BB962C8B-B14F-4D97-AF65-F5344CB8AC3E}">
        <p14:creationId xmlns:p14="http://schemas.microsoft.com/office/powerpoint/2010/main" val="2263819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F802E-52E0-E72E-76E9-985DF8A2607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48666B-948B-BC4F-C5C8-91F548993DA1}"/>
              </a:ext>
            </a:extLst>
          </p:cNvPr>
          <p:cNvSpPr>
            <a:spLocks noGrp="1"/>
          </p:cNvSpPr>
          <p:nvPr>
            <p:ph type="dt" sz="half" idx="10"/>
          </p:nvPr>
        </p:nvSpPr>
        <p:spPr/>
        <p:txBody>
          <a:bodyPr/>
          <a:lstStyle/>
          <a:p>
            <a:fld id="{92C6C287-428E-45DA-9D3A-62006BE8C707}" type="datetimeFigureOut">
              <a:rPr lang="en-US" smtClean="0"/>
              <a:t>1/26/2023</a:t>
            </a:fld>
            <a:endParaRPr lang="en-US"/>
          </a:p>
        </p:txBody>
      </p:sp>
      <p:sp>
        <p:nvSpPr>
          <p:cNvPr id="4" name="Footer Placeholder 3">
            <a:extLst>
              <a:ext uri="{FF2B5EF4-FFF2-40B4-BE49-F238E27FC236}">
                <a16:creationId xmlns:a16="http://schemas.microsoft.com/office/drawing/2014/main" id="{C29D9992-623B-3083-E1B2-B055048F90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CD80D6E-A27F-2113-4530-38D5FDDE283A}"/>
              </a:ext>
            </a:extLst>
          </p:cNvPr>
          <p:cNvSpPr>
            <a:spLocks noGrp="1"/>
          </p:cNvSpPr>
          <p:nvPr>
            <p:ph type="sldNum" sz="quarter" idx="12"/>
          </p:nvPr>
        </p:nvSpPr>
        <p:spPr/>
        <p:txBody>
          <a:bodyPr/>
          <a:lstStyle/>
          <a:p>
            <a:fld id="{8E3E8510-3823-4D2E-AA52-6150388563F6}" type="slidenum">
              <a:rPr lang="en-US" smtClean="0"/>
              <a:t>‹#›</a:t>
            </a:fld>
            <a:endParaRPr lang="en-US"/>
          </a:p>
        </p:txBody>
      </p:sp>
    </p:spTree>
    <p:extLst>
      <p:ext uri="{BB962C8B-B14F-4D97-AF65-F5344CB8AC3E}">
        <p14:creationId xmlns:p14="http://schemas.microsoft.com/office/powerpoint/2010/main" val="869902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466FBE-0F31-750E-A582-182C606F5B7E}"/>
              </a:ext>
            </a:extLst>
          </p:cNvPr>
          <p:cNvSpPr>
            <a:spLocks noGrp="1"/>
          </p:cNvSpPr>
          <p:nvPr>
            <p:ph type="dt" sz="half" idx="10"/>
          </p:nvPr>
        </p:nvSpPr>
        <p:spPr/>
        <p:txBody>
          <a:bodyPr/>
          <a:lstStyle/>
          <a:p>
            <a:fld id="{92C6C287-428E-45DA-9D3A-62006BE8C707}" type="datetimeFigureOut">
              <a:rPr lang="en-US" smtClean="0"/>
              <a:t>1/26/2023</a:t>
            </a:fld>
            <a:endParaRPr lang="en-US"/>
          </a:p>
        </p:txBody>
      </p:sp>
      <p:sp>
        <p:nvSpPr>
          <p:cNvPr id="3" name="Footer Placeholder 2">
            <a:extLst>
              <a:ext uri="{FF2B5EF4-FFF2-40B4-BE49-F238E27FC236}">
                <a16:creationId xmlns:a16="http://schemas.microsoft.com/office/drawing/2014/main" id="{6092543D-0273-BA97-B8DA-374D093722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1C89B5-CC72-8594-D70C-756BE2479550}"/>
              </a:ext>
            </a:extLst>
          </p:cNvPr>
          <p:cNvSpPr>
            <a:spLocks noGrp="1"/>
          </p:cNvSpPr>
          <p:nvPr>
            <p:ph type="sldNum" sz="quarter" idx="12"/>
          </p:nvPr>
        </p:nvSpPr>
        <p:spPr/>
        <p:txBody>
          <a:bodyPr/>
          <a:lstStyle/>
          <a:p>
            <a:fld id="{8E3E8510-3823-4D2E-AA52-6150388563F6}" type="slidenum">
              <a:rPr lang="en-US" smtClean="0"/>
              <a:t>‹#›</a:t>
            </a:fld>
            <a:endParaRPr lang="en-US"/>
          </a:p>
        </p:txBody>
      </p:sp>
    </p:spTree>
    <p:extLst>
      <p:ext uri="{BB962C8B-B14F-4D97-AF65-F5344CB8AC3E}">
        <p14:creationId xmlns:p14="http://schemas.microsoft.com/office/powerpoint/2010/main" val="382064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81926-3DA7-D65F-0A5E-0BBE9D975C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A578B9C-50A8-FE47-C69E-BAF1470DA0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457FDF-D789-9C68-304B-7146B550AD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8FC1B9-FEFD-912E-A54A-5C6B05E26190}"/>
              </a:ext>
            </a:extLst>
          </p:cNvPr>
          <p:cNvSpPr>
            <a:spLocks noGrp="1"/>
          </p:cNvSpPr>
          <p:nvPr>
            <p:ph type="dt" sz="half" idx="10"/>
          </p:nvPr>
        </p:nvSpPr>
        <p:spPr/>
        <p:txBody>
          <a:bodyPr/>
          <a:lstStyle/>
          <a:p>
            <a:fld id="{92C6C287-428E-45DA-9D3A-62006BE8C707}" type="datetimeFigureOut">
              <a:rPr lang="en-US" smtClean="0"/>
              <a:t>1/26/2023</a:t>
            </a:fld>
            <a:endParaRPr lang="en-US"/>
          </a:p>
        </p:txBody>
      </p:sp>
      <p:sp>
        <p:nvSpPr>
          <p:cNvPr id="6" name="Footer Placeholder 5">
            <a:extLst>
              <a:ext uri="{FF2B5EF4-FFF2-40B4-BE49-F238E27FC236}">
                <a16:creationId xmlns:a16="http://schemas.microsoft.com/office/drawing/2014/main" id="{2CCFCA64-F0B1-FAC7-D3F4-689C93879D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BDE75D-F0E7-6696-6CC7-14F3171512AD}"/>
              </a:ext>
            </a:extLst>
          </p:cNvPr>
          <p:cNvSpPr>
            <a:spLocks noGrp="1"/>
          </p:cNvSpPr>
          <p:nvPr>
            <p:ph type="sldNum" sz="quarter" idx="12"/>
          </p:nvPr>
        </p:nvSpPr>
        <p:spPr/>
        <p:txBody>
          <a:bodyPr/>
          <a:lstStyle/>
          <a:p>
            <a:fld id="{8E3E8510-3823-4D2E-AA52-6150388563F6}" type="slidenum">
              <a:rPr lang="en-US" smtClean="0"/>
              <a:t>‹#›</a:t>
            </a:fld>
            <a:endParaRPr lang="en-US"/>
          </a:p>
        </p:txBody>
      </p:sp>
    </p:spTree>
    <p:extLst>
      <p:ext uri="{BB962C8B-B14F-4D97-AF65-F5344CB8AC3E}">
        <p14:creationId xmlns:p14="http://schemas.microsoft.com/office/powerpoint/2010/main" val="1243263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279C-CAC9-295C-2154-948642F07E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5B625B-40F5-A72C-6316-8A8646E0D3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5C69591-1AB5-AFA9-6170-C01CF26126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4CF064-FF00-91AF-36DA-E7C2813F92EE}"/>
              </a:ext>
            </a:extLst>
          </p:cNvPr>
          <p:cNvSpPr>
            <a:spLocks noGrp="1"/>
          </p:cNvSpPr>
          <p:nvPr>
            <p:ph type="dt" sz="half" idx="10"/>
          </p:nvPr>
        </p:nvSpPr>
        <p:spPr/>
        <p:txBody>
          <a:bodyPr/>
          <a:lstStyle/>
          <a:p>
            <a:fld id="{92C6C287-428E-45DA-9D3A-62006BE8C707}" type="datetimeFigureOut">
              <a:rPr lang="en-US" smtClean="0"/>
              <a:t>1/26/2023</a:t>
            </a:fld>
            <a:endParaRPr lang="en-US"/>
          </a:p>
        </p:txBody>
      </p:sp>
      <p:sp>
        <p:nvSpPr>
          <p:cNvPr id="6" name="Footer Placeholder 5">
            <a:extLst>
              <a:ext uri="{FF2B5EF4-FFF2-40B4-BE49-F238E27FC236}">
                <a16:creationId xmlns:a16="http://schemas.microsoft.com/office/drawing/2014/main" id="{98DC22E2-CB6D-5592-8806-287B15CA6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CAA783-692A-05D1-FF6D-CEC82C3B7BAC}"/>
              </a:ext>
            </a:extLst>
          </p:cNvPr>
          <p:cNvSpPr>
            <a:spLocks noGrp="1"/>
          </p:cNvSpPr>
          <p:nvPr>
            <p:ph type="sldNum" sz="quarter" idx="12"/>
          </p:nvPr>
        </p:nvSpPr>
        <p:spPr/>
        <p:txBody>
          <a:bodyPr/>
          <a:lstStyle/>
          <a:p>
            <a:fld id="{8E3E8510-3823-4D2E-AA52-6150388563F6}" type="slidenum">
              <a:rPr lang="en-US" smtClean="0"/>
              <a:t>‹#›</a:t>
            </a:fld>
            <a:endParaRPr lang="en-US"/>
          </a:p>
        </p:txBody>
      </p:sp>
    </p:spTree>
    <p:extLst>
      <p:ext uri="{BB962C8B-B14F-4D97-AF65-F5344CB8AC3E}">
        <p14:creationId xmlns:p14="http://schemas.microsoft.com/office/powerpoint/2010/main" val="1202106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335280-7B3F-8AAC-FA3B-9451054EDD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67C8161-9522-884E-02D0-6F56F74F24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97EB81-2044-C5FB-803C-2D0773564F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C6C287-428E-45DA-9D3A-62006BE8C707}" type="datetimeFigureOut">
              <a:rPr lang="en-US" smtClean="0"/>
              <a:t>1/26/2023</a:t>
            </a:fld>
            <a:endParaRPr lang="en-US"/>
          </a:p>
        </p:txBody>
      </p:sp>
      <p:sp>
        <p:nvSpPr>
          <p:cNvPr id="5" name="Footer Placeholder 4">
            <a:extLst>
              <a:ext uri="{FF2B5EF4-FFF2-40B4-BE49-F238E27FC236}">
                <a16:creationId xmlns:a16="http://schemas.microsoft.com/office/drawing/2014/main" id="{1F78F9BA-1A48-3DB9-1E03-C92EFF8533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36DE71E-B965-FD9F-ADF8-0B2CD88981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3E8510-3823-4D2E-AA52-6150388563F6}" type="slidenum">
              <a:rPr lang="en-US" smtClean="0"/>
              <a:t>‹#›</a:t>
            </a:fld>
            <a:endParaRPr lang="en-US"/>
          </a:p>
        </p:txBody>
      </p:sp>
    </p:spTree>
    <p:extLst>
      <p:ext uri="{BB962C8B-B14F-4D97-AF65-F5344CB8AC3E}">
        <p14:creationId xmlns:p14="http://schemas.microsoft.com/office/powerpoint/2010/main" val="1387903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A78D6-C89F-7F80-6346-AEB9F7A81542}"/>
              </a:ext>
            </a:extLst>
          </p:cNvPr>
          <p:cNvSpPr>
            <a:spLocks noGrp="1"/>
          </p:cNvSpPr>
          <p:nvPr>
            <p:ph type="ctrTitle"/>
          </p:nvPr>
        </p:nvSpPr>
        <p:spPr/>
        <p:txBody>
          <a:bodyPr>
            <a:normAutofit fontScale="90000"/>
          </a:bodyPr>
          <a:lstStyle/>
          <a:p>
            <a:r>
              <a:rPr lang="en-US" dirty="0"/>
              <a:t>A Proposal to Spotlight Special United States Military History Key Events</a:t>
            </a:r>
          </a:p>
        </p:txBody>
      </p:sp>
      <p:sp>
        <p:nvSpPr>
          <p:cNvPr id="3" name="Subtitle 2">
            <a:extLst>
              <a:ext uri="{FF2B5EF4-FFF2-40B4-BE49-F238E27FC236}">
                <a16:creationId xmlns:a16="http://schemas.microsoft.com/office/drawing/2014/main" id="{B0E4A464-A0CA-3A15-5537-6D2E9720C214}"/>
              </a:ext>
            </a:extLst>
          </p:cNvPr>
          <p:cNvSpPr>
            <a:spLocks noGrp="1"/>
          </p:cNvSpPr>
          <p:nvPr>
            <p:ph type="subTitle" idx="1"/>
          </p:nvPr>
        </p:nvSpPr>
        <p:spPr/>
        <p:txBody>
          <a:bodyPr anchor="ctr"/>
          <a:lstStyle/>
          <a:p>
            <a:r>
              <a:rPr lang="en-US" dirty="0"/>
              <a:t>National Society</a:t>
            </a:r>
          </a:p>
          <a:p>
            <a:r>
              <a:rPr lang="en-US" dirty="0"/>
              <a:t>Veterans Committee</a:t>
            </a:r>
          </a:p>
        </p:txBody>
      </p:sp>
    </p:spTree>
    <p:extLst>
      <p:ext uri="{BB962C8B-B14F-4D97-AF65-F5344CB8AC3E}">
        <p14:creationId xmlns:p14="http://schemas.microsoft.com/office/powerpoint/2010/main" val="566529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F9976-9FFD-B347-6EDA-A48AD4886507}"/>
              </a:ext>
            </a:extLst>
          </p:cNvPr>
          <p:cNvSpPr>
            <a:spLocks noGrp="1"/>
          </p:cNvSpPr>
          <p:nvPr>
            <p:ph type="title"/>
          </p:nvPr>
        </p:nvSpPr>
        <p:spPr/>
        <p:txBody>
          <a:bodyPr/>
          <a:lstStyle/>
          <a:p>
            <a:r>
              <a:rPr lang="en-US" dirty="0"/>
              <a:t>How to…</a:t>
            </a:r>
          </a:p>
        </p:txBody>
      </p:sp>
      <p:sp>
        <p:nvSpPr>
          <p:cNvPr id="3" name="Content Placeholder 2">
            <a:extLst>
              <a:ext uri="{FF2B5EF4-FFF2-40B4-BE49-F238E27FC236}">
                <a16:creationId xmlns:a16="http://schemas.microsoft.com/office/drawing/2014/main" id="{C8E3DFB8-D3E2-8B95-4767-3FA8D6C96D5B}"/>
              </a:ext>
            </a:extLst>
          </p:cNvPr>
          <p:cNvSpPr>
            <a:spLocks noGrp="1"/>
          </p:cNvSpPr>
          <p:nvPr>
            <p:ph idx="1"/>
          </p:nvPr>
        </p:nvSpPr>
        <p:spPr>
          <a:xfrm>
            <a:off x="838199" y="1825625"/>
            <a:ext cx="4148579" cy="4351338"/>
          </a:xfrm>
        </p:spPr>
        <p:txBody>
          <a:bodyPr>
            <a:normAutofit/>
          </a:bodyPr>
          <a:lstStyle/>
          <a:p>
            <a:r>
              <a:rPr lang="en-US" sz="2200" dirty="0"/>
              <a:t>Expand the scope of the Vietnam War Commemoration sub-committee. </a:t>
            </a:r>
          </a:p>
          <a:p>
            <a:endParaRPr lang="en-US" sz="2200" dirty="0"/>
          </a:p>
          <a:p>
            <a:r>
              <a:rPr lang="en-US" sz="2200" dirty="0"/>
              <a:t>One idea is to have a website updated annually posting a list of the upcoming commemorations with a brief description of the various anniversaries similar to </a:t>
            </a:r>
            <a:r>
              <a:rPr lang="en-US" sz="2200" dirty="0">
                <a:effectLst/>
                <a:ea typeface="Calibri" panose="020F0502020204030204" pitchFamily="34" charset="0"/>
              </a:rPr>
              <a:t>the Re-Enactors Liaison webpage.</a:t>
            </a:r>
          </a:p>
          <a:p>
            <a:endParaRPr lang="en-US" sz="2200" dirty="0"/>
          </a:p>
          <a:p>
            <a:endParaRPr lang="en-US" sz="2200" dirty="0"/>
          </a:p>
        </p:txBody>
      </p:sp>
      <p:pic>
        <p:nvPicPr>
          <p:cNvPr id="5" name="Picture 4">
            <a:extLst>
              <a:ext uri="{FF2B5EF4-FFF2-40B4-BE49-F238E27FC236}">
                <a16:creationId xmlns:a16="http://schemas.microsoft.com/office/drawing/2014/main" id="{6431D69E-58C8-6F9A-78CE-26C06C01C6A3}"/>
              </a:ext>
            </a:extLst>
          </p:cNvPr>
          <p:cNvPicPr>
            <a:picLocks noChangeAspect="1"/>
          </p:cNvPicPr>
          <p:nvPr/>
        </p:nvPicPr>
        <p:blipFill>
          <a:blip r:embed="rId2"/>
          <a:stretch>
            <a:fillRect/>
          </a:stretch>
        </p:blipFill>
        <p:spPr>
          <a:xfrm>
            <a:off x="5673685" y="1825625"/>
            <a:ext cx="5802664" cy="3749675"/>
          </a:xfrm>
          <a:prstGeom prst="rect">
            <a:avLst/>
          </a:prstGeom>
        </p:spPr>
      </p:pic>
    </p:spTree>
    <p:extLst>
      <p:ext uri="{BB962C8B-B14F-4D97-AF65-F5344CB8AC3E}">
        <p14:creationId xmlns:p14="http://schemas.microsoft.com/office/powerpoint/2010/main" val="3392429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CD3A5-E3DC-227F-5159-B94F020F8717}"/>
              </a:ext>
            </a:extLst>
          </p:cNvPr>
          <p:cNvSpPr>
            <a:spLocks noGrp="1"/>
          </p:cNvSpPr>
          <p:nvPr>
            <p:ph type="title"/>
          </p:nvPr>
        </p:nvSpPr>
        <p:spPr>
          <a:xfrm>
            <a:off x="838200" y="110600"/>
            <a:ext cx="10515600" cy="1325563"/>
          </a:xfrm>
        </p:spPr>
        <p:txBody>
          <a:bodyPr/>
          <a:lstStyle/>
          <a:p>
            <a:r>
              <a:rPr lang="en-US" dirty="0"/>
              <a:t>Recurring Event with Annual Highlights</a:t>
            </a:r>
          </a:p>
        </p:txBody>
      </p:sp>
      <p:sp>
        <p:nvSpPr>
          <p:cNvPr id="3" name="Content Placeholder 2">
            <a:extLst>
              <a:ext uri="{FF2B5EF4-FFF2-40B4-BE49-F238E27FC236}">
                <a16:creationId xmlns:a16="http://schemas.microsoft.com/office/drawing/2014/main" id="{5C693E1E-617C-A2D2-1886-F9CB6F5D98FE}"/>
              </a:ext>
            </a:extLst>
          </p:cNvPr>
          <p:cNvSpPr>
            <a:spLocks noGrp="1"/>
          </p:cNvSpPr>
          <p:nvPr>
            <p:ph sz="half" idx="1"/>
          </p:nvPr>
        </p:nvSpPr>
        <p:spPr>
          <a:xfrm>
            <a:off x="630809" y="1646514"/>
            <a:ext cx="5181600" cy="4351338"/>
          </a:xfrm>
        </p:spPr>
        <p:txBody>
          <a:bodyPr>
            <a:normAutofit fontScale="40000" lnSpcReduction="20000"/>
          </a:bodyPr>
          <a:lstStyle/>
          <a:p>
            <a:r>
              <a:rPr lang="en-US" sz="4200" dirty="0">
                <a:effectLst/>
                <a:ea typeface="Times New Roman" panose="02020603050405020304" pitchFamily="18" charset="0"/>
              </a:rPr>
              <a:t>June 14, 1775 – Army Birthday</a:t>
            </a:r>
          </a:p>
          <a:p>
            <a:endParaRPr lang="en-US" sz="4200" dirty="0"/>
          </a:p>
          <a:p>
            <a:r>
              <a:rPr lang="en-US" sz="4200" dirty="0"/>
              <a:t>August 4, 1790 – Coast Guard Birthday</a:t>
            </a:r>
          </a:p>
          <a:p>
            <a:endParaRPr lang="en-US" sz="4200" dirty="0"/>
          </a:p>
          <a:p>
            <a:r>
              <a:rPr lang="en-US" sz="4200" dirty="0"/>
              <a:t>September 18, 1947 – Air Force Birthday</a:t>
            </a:r>
          </a:p>
          <a:p>
            <a:endParaRPr lang="en-US" sz="4200" dirty="0"/>
          </a:p>
          <a:p>
            <a:r>
              <a:rPr lang="en-US" sz="4200" dirty="0"/>
              <a:t>October 13, 1775 – Navy Birthday</a:t>
            </a:r>
          </a:p>
          <a:p>
            <a:endParaRPr lang="en-US" sz="4200" dirty="0"/>
          </a:p>
          <a:p>
            <a:r>
              <a:rPr lang="en-US" sz="4200" dirty="0"/>
              <a:t>November 10, 1775 – Marine Corps Birthday</a:t>
            </a:r>
          </a:p>
          <a:p>
            <a:endParaRPr lang="en-US" sz="4200" dirty="0"/>
          </a:p>
          <a:p>
            <a:r>
              <a:rPr lang="en-US" sz="4200" dirty="0"/>
              <a:t>December 13, 1636 – National Guard Birthday (The Militia)</a:t>
            </a:r>
          </a:p>
          <a:p>
            <a:endParaRPr lang="en-US" sz="4200" dirty="0"/>
          </a:p>
          <a:p>
            <a:r>
              <a:rPr lang="en-US" sz="4200" dirty="0"/>
              <a:t>December 20, 2019 – Space Force birthday</a:t>
            </a:r>
          </a:p>
          <a:p>
            <a:endParaRPr lang="en-US" sz="2800" dirty="0"/>
          </a:p>
          <a:p>
            <a:endParaRPr lang="en-US" sz="2800" dirty="0"/>
          </a:p>
          <a:p>
            <a:endParaRPr lang="en-US" sz="2800" dirty="0"/>
          </a:p>
          <a:p>
            <a:endParaRPr lang="en-US" sz="2800" dirty="0"/>
          </a:p>
          <a:p>
            <a:endParaRPr lang="en-US" sz="2800" dirty="0"/>
          </a:p>
          <a:p>
            <a:endParaRPr lang="en-US" sz="2800" dirty="0">
              <a:effectLst/>
              <a:ea typeface="Calibri" panose="020F0502020204030204" pitchFamily="34" charset="0"/>
            </a:endParaRPr>
          </a:p>
          <a:p>
            <a:endParaRPr lang="en-US" dirty="0"/>
          </a:p>
        </p:txBody>
      </p:sp>
      <p:sp>
        <p:nvSpPr>
          <p:cNvPr id="7" name="Content Placeholder 6">
            <a:extLst>
              <a:ext uri="{FF2B5EF4-FFF2-40B4-BE49-F238E27FC236}">
                <a16:creationId xmlns:a16="http://schemas.microsoft.com/office/drawing/2014/main" id="{265DB28B-35BE-B292-9C5C-D3A9D83EAD91}"/>
              </a:ext>
            </a:extLst>
          </p:cNvPr>
          <p:cNvSpPr>
            <a:spLocks noGrp="1"/>
          </p:cNvSpPr>
          <p:nvPr>
            <p:ph sz="half" idx="2"/>
          </p:nvPr>
        </p:nvSpPr>
        <p:spPr>
          <a:xfrm>
            <a:off x="5712642" y="1335428"/>
            <a:ext cx="5976595" cy="5131358"/>
          </a:xfrm>
        </p:spPr>
        <p:txBody>
          <a:bodyPr>
            <a:noAutofit/>
          </a:bodyPr>
          <a:lstStyle/>
          <a:p>
            <a:pPr marL="0" indent="0">
              <a:buNone/>
            </a:pPr>
            <a:r>
              <a:rPr lang="en-US" sz="1500" dirty="0"/>
              <a:t>The </a:t>
            </a:r>
            <a:r>
              <a:rPr lang="en-US" sz="1500" b="1" dirty="0"/>
              <a:t>National Guard of the United States </a:t>
            </a:r>
            <a:r>
              <a:rPr lang="en-US" sz="1500" dirty="0"/>
              <a:t>was founded as State Militias and is the oldest component of the Armed Forces. Today, it is a joint activity of the United States Department of Defense consisting of the Army and the Air National Guard.</a:t>
            </a:r>
          </a:p>
          <a:p>
            <a:pPr marL="0" indent="0">
              <a:buNone/>
            </a:pPr>
            <a:r>
              <a:rPr lang="en-US" sz="1500" b="0" i="0" dirty="0">
                <a:solidFill>
                  <a:srgbClr val="222222"/>
                </a:solidFill>
                <a:effectLst/>
              </a:rPr>
              <a:t>The </a:t>
            </a:r>
            <a:r>
              <a:rPr lang="en-US" sz="1500" b="1" dirty="0"/>
              <a:t>United States</a:t>
            </a:r>
            <a:r>
              <a:rPr lang="en-US" sz="1500" b="1" i="0" dirty="0">
                <a:solidFill>
                  <a:srgbClr val="222222"/>
                </a:solidFill>
                <a:effectLst/>
              </a:rPr>
              <a:t> Army</a:t>
            </a:r>
            <a:r>
              <a:rPr lang="en-US" sz="1500" b="0" i="0" dirty="0">
                <a:solidFill>
                  <a:srgbClr val="222222"/>
                </a:solidFill>
                <a:effectLst/>
              </a:rPr>
              <a:t> was founded on 14 June 1775 when the Continental Congress authorized enlistment of riflemen to serve for one year.</a:t>
            </a:r>
          </a:p>
          <a:p>
            <a:pPr marL="0" indent="0">
              <a:buNone/>
            </a:pPr>
            <a:r>
              <a:rPr lang="en-US" sz="1500" b="0" i="0" dirty="0">
                <a:solidFill>
                  <a:srgbClr val="222222"/>
                </a:solidFill>
                <a:effectLst/>
              </a:rPr>
              <a:t>The </a:t>
            </a:r>
            <a:r>
              <a:rPr lang="en-US" sz="1500" b="1" dirty="0"/>
              <a:t>United States </a:t>
            </a:r>
            <a:r>
              <a:rPr lang="en-US" sz="1500" b="1" i="0" dirty="0">
                <a:solidFill>
                  <a:srgbClr val="222222"/>
                </a:solidFill>
                <a:effectLst/>
              </a:rPr>
              <a:t>Marine Corps </a:t>
            </a:r>
            <a:r>
              <a:rPr lang="en-US" sz="1500" b="0" i="0" dirty="0">
                <a:solidFill>
                  <a:srgbClr val="222222"/>
                </a:solidFill>
                <a:effectLst/>
              </a:rPr>
              <a:t>was founded to serve aboard naval vessels and was responsible for the security of the ship and its crew by conducting offensive and defensive combat during boarding actions and defending the ship’s officers from mutiny.</a:t>
            </a:r>
            <a:endParaRPr lang="en-US" sz="1500" dirty="0">
              <a:solidFill>
                <a:srgbClr val="222222"/>
              </a:solidFill>
            </a:endParaRPr>
          </a:p>
          <a:p>
            <a:pPr marL="0" indent="0">
              <a:buNone/>
            </a:pPr>
            <a:r>
              <a:rPr lang="en-US" sz="1500" b="0" i="0" dirty="0">
                <a:solidFill>
                  <a:srgbClr val="222222"/>
                </a:solidFill>
                <a:effectLst/>
              </a:rPr>
              <a:t>The </a:t>
            </a:r>
            <a:r>
              <a:rPr lang="en-US" sz="1500" b="1" dirty="0"/>
              <a:t>United States </a:t>
            </a:r>
            <a:r>
              <a:rPr lang="en-US" sz="1500" b="1" i="0" dirty="0">
                <a:solidFill>
                  <a:srgbClr val="222222"/>
                </a:solidFill>
                <a:effectLst/>
              </a:rPr>
              <a:t>Coast Guard </a:t>
            </a:r>
            <a:r>
              <a:rPr lang="en-US" sz="1500" dirty="0">
                <a:solidFill>
                  <a:srgbClr val="222222"/>
                </a:solidFill>
              </a:rPr>
              <a:t>was founded o</a:t>
            </a:r>
            <a:r>
              <a:rPr lang="en-US" sz="1500" b="0" i="0" dirty="0">
                <a:solidFill>
                  <a:srgbClr val="222222"/>
                </a:solidFill>
                <a:effectLst/>
              </a:rPr>
              <a:t>n 4 August 1790 when President George Washington signed the Tariff Act that authorized the construction of ten vessels, referred to as </a:t>
            </a:r>
            <a:r>
              <a:rPr lang="en-US" sz="1500" i="0" dirty="0">
                <a:solidFill>
                  <a:srgbClr val="222222"/>
                </a:solidFill>
                <a:effectLst/>
              </a:rPr>
              <a:t>“cutters,”</a:t>
            </a:r>
            <a:r>
              <a:rPr lang="en-US" sz="1500" b="0" i="0" dirty="0">
                <a:solidFill>
                  <a:srgbClr val="222222"/>
                </a:solidFill>
                <a:effectLst/>
              </a:rPr>
              <a:t> to enforce federal tariff and trade laws and to prevent smuggling.</a:t>
            </a:r>
          </a:p>
          <a:p>
            <a:pPr marL="0" indent="0">
              <a:buNone/>
            </a:pPr>
            <a:r>
              <a:rPr lang="en-US" sz="1500" b="0" i="0" dirty="0">
                <a:solidFill>
                  <a:srgbClr val="222222"/>
                </a:solidFill>
                <a:effectLst/>
              </a:rPr>
              <a:t>The </a:t>
            </a:r>
            <a:r>
              <a:rPr lang="en-US" sz="1500" b="1" dirty="0"/>
              <a:t>United States </a:t>
            </a:r>
            <a:r>
              <a:rPr lang="en-US" sz="1500" b="1" i="0" dirty="0">
                <a:solidFill>
                  <a:srgbClr val="222222"/>
                </a:solidFill>
                <a:effectLst/>
              </a:rPr>
              <a:t>Air Force </a:t>
            </a:r>
            <a:r>
              <a:rPr lang="en-US" sz="1500" b="0" i="0" dirty="0">
                <a:solidFill>
                  <a:srgbClr val="222222"/>
                </a:solidFill>
                <a:effectLst/>
              </a:rPr>
              <a:t>was Initially part of the United States Army and authorized as a separate branch of the military on 18 September 1947 under the National Security Act of 1947.</a:t>
            </a:r>
            <a:endParaRPr lang="en-US" sz="1500" dirty="0">
              <a:solidFill>
                <a:srgbClr val="222222"/>
              </a:solidFill>
            </a:endParaRPr>
          </a:p>
          <a:p>
            <a:pPr marL="0" indent="0">
              <a:buNone/>
            </a:pPr>
            <a:r>
              <a:rPr lang="en-US" sz="1500" b="0" i="0" dirty="0">
                <a:solidFill>
                  <a:srgbClr val="222222"/>
                </a:solidFill>
                <a:effectLst/>
              </a:rPr>
              <a:t>The </a:t>
            </a:r>
            <a:r>
              <a:rPr lang="en-US" sz="1500" b="1" dirty="0"/>
              <a:t>United States</a:t>
            </a:r>
            <a:r>
              <a:rPr lang="en-US" sz="1500" b="1" i="0" dirty="0">
                <a:solidFill>
                  <a:srgbClr val="222222"/>
                </a:solidFill>
                <a:effectLst/>
              </a:rPr>
              <a:t> Space Force </a:t>
            </a:r>
            <a:r>
              <a:rPr lang="en-US" sz="1500" b="0" i="0" dirty="0">
                <a:solidFill>
                  <a:srgbClr val="222222"/>
                </a:solidFill>
                <a:effectLst/>
              </a:rPr>
              <a:t>is the first new armed service since 1947 established 1 September 1982 with responsibility for space warfare operations.</a:t>
            </a:r>
            <a:endParaRPr lang="en-US" sz="1500" dirty="0"/>
          </a:p>
        </p:txBody>
      </p:sp>
      <p:sp>
        <p:nvSpPr>
          <p:cNvPr id="9" name="TextBox 8">
            <a:extLst>
              <a:ext uri="{FF2B5EF4-FFF2-40B4-BE49-F238E27FC236}">
                <a16:creationId xmlns:a16="http://schemas.microsoft.com/office/drawing/2014/main" id="{641F46E1-E2E5-1655-6A3C-8D329BFA0E45}"/>
              </a:ext>
            </a:extLst>
          </p:cNvPr>
          <p:cNvSpPr txBox="1"/>
          <p:nvPr/>
        </p:nvSpPr>
        <p:spPr>
          <a:xfrm>
            <a:off x="0" y="6425203"/>
            <a:ext cx="12192000" cy="369332"/>
          </a:xfrm>
          <a:prstGeom prst="rect">
            <a:avLst/>
          </a:prstGeom>
          <a:solidFill>
            <a:schemeClr val="tx1"/>
          </a:solidFill>
        </p:spPr>
        <p:txBody>
          <a:bodyPr wrap="square" rtlCol="0">
            <a:spAutoFit/>
          </a:bodyPr>
          <a:lstStyle/>
          <a:p>
            <a:pPr algn="ctr"/>
            <a:r>
              <a:rPr lang="en-US" sz="1800" dirty="0">
                <a:solidFill>
                  <a:schemeClr val="bg1"/>
                </a:solidFill>
              </a:rPr>
              <a:t>Focus on the celebration of each service birthday to show pride and respect for military members and what they represent!</a:t>
            </a:r>
            <a:endParaRPr lang="en-US" dirty="0">
              <a:solidFill>
                <a:schemeClr val="bg1"/>
              </a:solidFill>
            </a:endParaRPr>
          </a:p>
        </p:txBody>
      </p:sp>
    </p:spTree>
    <p:extLst>
      <p:ext uri="{BB962C8B-B14F-4D97-AF65-F5344CB8AC3E}">
        <p14:creationId xmlns:p14="http://schemas.microsoft.com/office/powerpoint/2010/main" val="2318160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2B590-E4A5-4D6F-67B3-A3149F052797}"/>
              </a:ext>
            </a:extLst>
          </p:cNvPr>
          <p:cNvSpPr>
            <a:spLocks noGrp="1"/>
          </p:cNvSpPr>
          <p:nvPr>
            <p:ph type="title"/>
          </p:nvPr>
        </p:nvSpPr>
        <p:spPr/>
        <p:txBody>
          <a:bodyPr/>
          <a:lstStyle/>
          <a:p>
            <a:r>
              <a:rPr lang="en-US" dirty="0"/>
              <a:t>Significant Event Anniversaries </a:t>
            </a:r>
          </a:p>
        </p:txBody>
      </p:sp>
      <p:sp>
        <p:nvSpPr>
          <p:cNvPr id="3" name="Content Placeholder 2">
            <a:extLst>
              <a:ext uri="{FF2B5EF4-FFF2-40B4-BE49-F238E27FC236}">
                <a16:creationId xmlns:a16="http://schemas.microsoft.com/office/drawing/2014/main" id="{4ACDF5A6-F135-066A-EA28-4EB662B975A6}"/>
              </a:ext>
            </a:extLst>
          </p:cNvPr>
          <p:cNvSpPr>
            <a:spLocks noGrp="1"/>
          </p:cNvSpPr>
          <p:nvPr>
            <p:ph idx="1"/>
          </p:nvPr>
        </p:nvSpPr>
        <p:spPr/>
        <p:txBody>
          <a:bodyPr>
            <a:normAutofit fontScale="85000" lnSpcReduction="20000"/>
          </a:bodyPr>
          <a:lstStyle/>
          <a:p>
            <a:pPr marL="0" indent="0">
              <a:buNone/>
            </a:pPr>
            <a:r>
              <a:rPr lang="en-US" dirty="0"/>
              <a:t>2023:</a:t>
            </a:r>
          </a:p>
          <a:p>
            <a:r>
              <a:rPr lang="en-US" dirty="0"/>
              <a:t>20th Anniversary of the beginning of OIF</a:t>
            </a:r>
          </a:p>
          <a:p>
            <a:r>
              <a:rPr lang="en-US" dirty="0"/>
              <a:t>50th Anniversary of the end of the Vietnam War</a:t>
            </a:r>
          </a:p>
          <a:p>
            <a:r>
              <a:rPr lang="en-US" dirty="0"/>
              <a:t>50th Anniversary of the All-Volunteer Army</a:t>
            </a:r>
          </a:p>
          <a:p>
            <a:r>
              <a:rPr lang="en-US" dirty="0"/>
              <a:t>70th Anniversary of the Korean Armistice</a:t>
            </a:r>
          </a:p>
          <a:p>
            <a:r>
              <a:rPr lang="en-US" dirty="0"/>
              <a:t>240th Anniversary of the end of the Revolutionary War</a:t>
            </a:r>
          </a:p>
          <a:p>
            <a:r>
              <a:rPr lang="en-US" dirty="0"/>
              <a:t>250th Anniversary of the Boston Tea Party</a:t>
            </a:r>
          </a:p>
          <a:p>
            <a:endParaRPr lang="en-US" dirty="0"/>
          </a:p>
          <a:p>
            <a:pPr marL="0" indent="0">
              <a:buNone/>
            </a:pPr>
            <a:r>
              <a:rPr lang="en-US" dirty="0"/>
              <a:t>2022: </a:t>
            </a:r>
          </a:p>
          <a:p>
            <a:r>
              <a:rPr lang="en-US" dirty="0"/>
              <a:t>160th Anniversary of the Congressional Medal of Honor.</a:t>
            </a:r>
          </a:p>
          <a:p>
            <a:r>
              <a:rPr lang="en-US" dirty="0"/>
              <a:t>30</a:t>
            </a:r>
            <a:r>
              <a:rPr lang="en-US" baseline="30000" dirty="0"/>
              <a:t>th</a:t>
            </a:r>
            <a:r>
              <a:rPr lang="en-US" dirty="0"/>
              <a:t> Anniversary of Desert Storm and Desert Shield </a:t>
            </a:r>
          </a:p>
          <a:p>
            <a:endParaRPr lang="en-US" dirty="0"/>
          </a:p>
          <a:p>
            <a:endParaRPr lang="en-US" dirty="0"/>
          </a:p>
        </p:txBody>
      </p:sp>
    </p:spTree>
    <p:extLst>
      <p:ext uri="{BB962C8B-B14F-4D97-AF65-F5344CB8AC3E}">
        <p14:creationId xmlns:p14="http://schemas.microsoft.com/office/powerpoint/2010/main" val="4294895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CD3A5-E3DC-227F-5159-B94F020F8717}"/>
              </a:ext>
            </a:extLst>
          </p:cNvPr>
          <p:cNvSpPr>
            <a:spLocks noGrp="1"/>
          </p:cNvSpPr>
          <p:nvPr>
            <p:ph type="title"/>
          </p:nvPr>
        </p:nvSpPr>
        <p:spPr/>
        <p:txBody>
          <a:bodyPr/>
          <a:lstStyle/>
          <a:p>
            <a:r>
              <a:rPr lang="en-US" sz="4400" dirty="0"/>
              <a:t>Significant Military Months Examples</a:t>
            </a:r>
          </a:p>
        </p:txBody>
      </p:sp>
      <p:sp>
        <p:nvSpPr>
          <p:cNvPr id="3" name="Content Placeholder 2">
            <a:extLst>
              <a:ext uri="{FF2B5EF4-FFF2-40B4-BE49-F238E27FC236}">
                <a16:creationId xmlns:a16="http://schemas.microsoft.com/office/drawing/2014/main" id="{5C693E1E-617C-A2D2-1886-F9CB6F5D98FE}"/>
              </a:ext>
            </a:extLst>
          </p:cNvPr>
          <p:cNvSpPr>
            <a:spLocks noGrp="1"/>
          </p:cNvSpPr>
          <p:nvPr>
            <p:ph idx="1"/>
          </p:nvPr>
        </p:nvSpPr>
        <p:spPr/>
        <p:txBody>
          <a:bodyPr>
            <a:normAutofit/>
          </a:bodyPr>
          <a:lstStyle/>
          <a:p>
            <a:r>
              <a:rPr lang="en-US" sz="2800" dirty="0"/>
              <a:t>April – Month of the Military Child</a:t>
            </a:r>
          </a:p>
          <a:p>
            <a:endParaRPr lang="en-US" sz="2800" dirty="0"/>
          </a:p>
          <a:p>
            <a:r>
              <a:rPr lang="en-US" sz="2800" dirty="0"/>
              <a:t>May – National Military Appreciation Month</a:t>
            </a:r>
          </a:p>
          <a:p>
            <a:endParaRPr lang="en-US" sz="2800" dirty="0"/>
          </a:p>
          <a:p>
            <a:r>
              <a:rPr lang="en-US" sz="2800" dirty="0"/>
              <a:t>May – Month of the Military Caregiver</a:t>
            </a:r>
          </a:p>
          <a:p>
            <a:endParaRPr lang="en-US" sz="2800" dirty="0"/>
          </a:p>
          <a:p>
            <a:r>
              <a:rPr lang="en-US" sz="2800" dirty="0"/>
              <a:t>November – Military Family Month, Warrior Care Month</a:t>
            </a:r>
          </a:p>
          <a:p>
            <a:endParaRPr lang="en-US" sz="2800" dirty="0"/>
          </a:p>
          <a:p>
            <a:pPr marL="0" indent="0">
              <a:buNone/>
            </a:pPr>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effectLst/>
              <a:ea typeface="Calibri" panose="020F0502020204030204" pitchFamily="34" charset="0"/>
            </a:endParaRPr>
          </a:p>
          <a:p>
            <a:endParaRPr lang="en-US" dirty="0"/>
          </a:p>
        </p:txBody>
      </p:sp>
    </p:spTree>
    <p:extLst>
      <p:ext uri="{BB962C8B-B14F-4D97-AF65-F5344CB8AC3E}">
        <p14:creationId xmlns:p14="http://schemas.microsoft.com/office/powerpoint/2010/main" val="2186972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CD3A5-E3DC-227F-5159-B94F020F8717}"/>
              </a:ext>
            </a:extLst>
          </p:cNvPr>
          <p:cNvSpPr>
            <a:spLocks noGrp="1"/>
          </p:cNvSpPr>
          <p:nvPr>
            <p:ph type="title"/>
          </p:nvPr>
        </p:nvSpPr>
        <p:spPr/>
        <p:txBody>
          <a:bodyPr/>
          <a:lstStyle/>
          <a:p>
            <a:r>
              <a:rPr lang="en-US" dirty="0"/>
              <a:t>Events the SAR Already Highlights</a:t>
            </a:r>
          </a:p>
        </p:txBody>
      </p:sp>
      <p:sp>
        <p:nvSpPr>
          <p:cNvPr id="3" name="Content Placeholder 2">
            <a:extLst>
              <a:ext uri="{FF2B5EF4-FFF2-40B4-BE49-F238E27FC236}">
                <a16:creationId xmlns:a16="http://schemas.microsoft.com/office/drawing/2014/main" id="{5C693E1E-617C-A2D2-1886-F9CB6F5D98FE}"/>
              </a:ext>
            </a:extLst>
          </p:cNvPr>
          <p:cNvSpPr>
            <a:spLocks noGrp="1"/>
          </p:cNvSpPr>
          <p:nvPr>
            <p:ph idx="1"/>
          </p:nvPr>
        </p:nvSpPr>
        <p:spPr/>
        <p:txBody>
          <a:bodyPr>
            <a:normAutofit fontScale="85000" lnSpcReduction="20000"/>
          </a:bodyPr>
          <a:lstStyle/>
          <a:p>
            <a:r>
              <a:rPr lang="en-US" sz="2800" dirty="0"/>
              <a:t>May 30 – Memorial Day A solemn occasion to honor those who died while serving in the military. </a:t>
            </a:r>
          </a:p>
          <a:p>
            <a:endParaRPr lang="en-US" sz="2800" dirty="0"/>
          </a:p>
          <a:p>
            <a:r>
              <a:rPr lang="en-US" sz="2800" dirty="0">
                <a:effectLst/>
                <a:ea typeface="Times New Roman" panose="02020603050405020304" pitchFamily="18" charset="0"/>
              </a:rPr>
              <a:t>June 14 – Flag Day – A day to celebrate the adoption of the U.S. flag.</a:t>
            </a:r>
            <a:endParaRPr lang="en-US" sz="2800" dirty="0">
              <a:ea typeface="Calibri" panose="020F0502020204030204" pitchFamily="34" charset="0"/>
            </a:endParaRPr>
          </a:p>
          <a:p>
            <a:endParaRPr lang="en-US" sz="2800" dirty="0"/>
          </a:p>
          <a:p>
            <a:r>
              <a:rPr lang="en-US" sz="2800" dirty="0"/>
              <a:t>July 4 – Independence Day</a:t>
            </a:r>
          </a:p>
          <a:p>
            <a:endParaRPr lang="en-US" sz="2800" dirty="0"/>
          </a:p>
          <a:p>
            <a:r>
              <a:rPr lang="en-US" sz="2800" dirty="0"/>
              <a:t>Nov. 11 – Veterans Day – This is the anniversary of the signing of the armistice treaty, which ended World War I and is also a day to thank military Veterans for their service.</a:t>
            </a:r>
          </a:p>
          <a:p>
            <a:endParaRPr lang="en-US" dirty="0"/>
          </a:p>
          <a:p>
            <a:r>
              <a:rPr lang="en-US" sz="2800" dirty="0"/>
              <a:t>Dec. 17 – National Wreaths Across America Day</a:t>
            </a:r>
          </a:p>
          <a:p>
            <a:pPr marL="0" indent="0">
              <a:buNone/>
            </a:pPr>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effectLst/>
              <a:ea typeface="Calibri" panose="020F0502020204030204" pitchFamily="34" charset="0"/>
            </a:endParaRPr>
          </a:p>
          <a:p>
            <a:endParaRPr lang="en-US" dirty="0"/>
          </a:p>
        </p:txBody>
      </p:sp>
    </p:spTree>
    <p:extLst>
      <p:ext uri="{BB962C8B-B14F-4D97-AF65-F5344CB8AC3E}">
        <p14:creationId xmlns:p14="http://schemas.microsoft.com/office/powerpoint/2010/main" val="3031665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602D7-4B1A-F182-BEB8-33C1479BFABE}"/>
              </a:ext>
            </a:extLst>
          </p:cNvPr>
          <p:cNvSpPr>
            <a:spLocks noGrp="1"/>
          </p:cNvSpPr>
          <p:nvPr>
            <p:ph type="title"/>
          </p:nvPr>
        </p:nvSpPr>
        <p:spPr/>
        <p:txBody>
          <a:bodyPr/>
          <a:lstStyle/>
          <a:p>
            <a:r>
              <a:rPr lang="en-US" dirty="0"/>
              <a:t>A Partial List we can Select From</a:t>
            </a:r>
          </a:p>
        </p:txBody>
      </p:sp>
      <p:sp>
        <p:nvSpPr>
          <p:cNvPr id="3" name="Content Placeholder 2">
            <a:extLst>
              <a:ext uri="{FF2B5EF4-FFF2-40B4-BE49-F238E27FC236}">
                <a16:creationId xmlns:a16="http://schemas.microsoft.com/office/drawing/2014/main" id="{7531CD85-0EBD-1D91-AA0B-1841B18F42FD}"/>
              </a:ext>
            </a:extLst>
          </p:cNvPr>
          <p:cNvSpPr>
            <a:spLocks noGrp="1"/>
          </p:cNvSpPr>
          <p:nvPr>
            <p:ph idx="1"/>
          </p:nvPr>
        </p:nvSpPr>
        <p:spPr/>
        <p:txBody>
          <a:bodyPr>
            <a:normAutofit fontScale="70000" lnSpcReduction="20000"/>
          </a:bodyPr>
          <a:lstStyle/>
          <a:p>
            <a:r>
              <a:rPr lang="en-US" dirty="0"/>
              <a:t>Feb. 3  – Four Chaplains Day – A day to remember the four U.S. Army chaplains who made the ultimate sacrifice when the USAT Dorchester sank during World War II.</a:t>
            </a:r>
          </a:p>
          <a:p>
            <a:r>
              <a:rPr lang="en-US" dirty="0"/>
              <a:t>Feb. 19  – Coast Guard Reserve Birthday</a:t>
            </a:r>
          </a:p>
          <a:p>
            <a:r>
              <a:rPr lang="en-US" dirty="0"/>
              <a:t>March 3 – Navy Reserve Birthday</a:t>
            </a:r>
          </a:p>
          <a:p>
            <a:r>
              <a:rPr lang="en-US" dirty="0"/>
              <a:t>March 13, K-9 Veterans Day  – The date is the official birthday of the United States K9 Corps and a day to honor their service.</a:t>
            </a:r>
          </a:p>
          <a:p>
            <a:r>
              <a:rPr lang="en-US" dirty="0"/>
              <a:t>March 25, Medal of Honor Day  – A holiday to honor the heroism and sacrifice of Medal of Honor recipients for the United States.</a:t>
            </a:r>
          </a:p>
          <a:p>
            <a:r>
              <a:rPr lang="en-US" dirty="0"/>
              <a:t>March 29 – Vietnam Veterans Day  – A national holiday to recognize and honor Veterans who served in the military during the Vietnam War. Learn more about Vietnam Veterans Day here.</a:t>
            </a:r>
          </a:p>
          <a:p>
            <a:r>
              <a:rPr lang="en-US" dirty="0"/>
              <a:t>April 5 – Gold Star Spouses Day – A day dedicated to those whose spouses gave their lives while serving in the U.S. military or as a result of service-connected injuries or illness.</a:t>
            </a:r>
          </a:p>
          <a:p>
            <a:r>
              <a:rPr lang="en-US" dirty="0"/>
              <a:t>April 14 – Air Force Reserve Birthday</a:t>
            </a:r>
          </a:p>
          <a:p>
            <a:r>
              <a:rPr lang="en-US" dirty="0"/>
              <a:t>April 23 – Army Reserve Birthday</a:t>
            </a:r>
          </a:p>
          <a:p>
            <a:endParaRPr lang="en-US" dirty="0"/>
          </a:p>
        </p:txBody>
      </p:sp>
    </p:spTree>
    <p:extLst>
      <p:ext uri="{BB962C8B-B14F-4D97-AF65-F5344CB8AC3E}">
        <p14:creationId xmlns:p14="http://schemas.microsoft.com/office/powerpoint/2010/main" val="3340134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602D7-4B1A-F182-BEB8-33C1479BFABE}"/>
              </a:ext>
            </a:extLst>
          </p:cNvPr>
          <p:cNvSpPr>
            <a:spLocks noGrp="1"/>
          </p:cNvSpPr>
          <p:nvPr>
            <p:ph type="title"/>
          </p:nvPr>
        </p:nvSpPr>
        <p:spPr/>
        <p:txBody>
          <a:bodyPr/>
          <a:lstStyle/>
          <a:p>
            <a:r>
              <a:rPr lang="en-US" dirty="0"/>
              <a:t>A Partial List we can Select </a:t>
            </a:r>
            <a:r>
              <a:rPr lang="en-US" dirty="0" err="1"/>
              <a:t>FromCont</a:t>
            </a:r>
            <a:r>
              <a:rPr lang="en-US" dirty="0"/>
              <a:t>.</a:t>
            </a:r>
          </a:p>
        </p:txBody>
      </p:sp>
      <p:sp>
        <p:nvSpPr>
          <p:cNvPr id="3" name="Content Placeholder 2">
            <a:extLst>
              <a:ext uri="{FF2B5EF4-FFF2-40B4-BE49-F238E27FC236}">
                <a16:creationId xmlns:a16="http://schemas.microsoft.com/office/drawing/2014/main" id="{7531CD85-0EBD-1D91-AA0B-1841B18F42FD}"/>
              </a:ext>
            </a:extLst>
          </p:cNvPr>
          <p:cNvSpPr>
            <a:spLocks noGrp="1"/>
          </p:cNvSpPr>
          <p:nvPr>
            <p:ph idx="1"/>
          </p:nvPr>
        </p:nvSpPr>
        <p:spPr>
          <a:xfrm>
            <a:off x="838199" y="1825625"/>
            <a:ext cx="10728489" cy="4471480"/>
          </a:xfrm>
        </p:spPr>
        <p:txBody>
          <a:bodyPr>
            <a:noAutofit/>
          </a:bodyPr>
          <a:lstStyle/>
          <a:p>
            <a:r>
              <a:rPr lang="en-US" sz="2000" dirty="0"/>
              <a:t>May 1 – Silver Star Banner Day – Per Congressional resolution, it is an “Official Day to honor wounded, ill, and injured Veterans”.</a:t>
            </a:r>
          </a:p>
          <a:p>
            <a:r>
              <a:rPr lang="en-US" sz="2000" dirty="0"/>
              <a:t>May 6 – Military Spouse Appreciation Day – This date recognizes the service and sacrifices of military spouses.</a:t>
            </a:r>
          </a:p>
          <a:p>
            <a:r>
              <a:rPr lang="en-US" sz="2000" dirty="0"/>
              <a:t>May 13 – Children of Fallen Patriots Day – A day to honor the children left behind by the brave men and women who gave their lives while defending our freedom.</a:t>
            </a:r>
          </a:p>
          <a:p>
            <a:r>
              <a:rPr lang="en-US" sz="2000" dirty="0"/>
              <a:t>May 21 – Armed Forces Day Observed on the third Saturday every May, this is a day dedicated to paying tribute to men and women currently serving in the U.S. Armed Forces.</a:t>
            </a:r>
          </a:p>
          <a:p>
            <a:r>
              <a:rPr lang="en-US" sz="2000" dirty="0"/>
              <a:t>June 6 – Anniversary of the World War II Allied invasion in Normandy, France, now known as D-Day.</a:t>
            </a:r>
          </a:p>
          <a:p>
            <a:r>
              <a:rPr lang="en-US" sz="2000" dirty="0"/>
              <a:t>June 23 – Coast Guard Auxiliary Birthday</a:t>
            </a:r>
          </a:p>
          <a:p>
            <a:r>
              <a:rPr lang="en-US" sz="2000" dirty="0"/>
              <a:t>June 27 – National PTSD Awareness Day – A day to bring awareness about issues related to PTSD. Find resources for PTSD here.</a:t>
            </a:r>
          </a:p>
          <a:p>
            <a:r>
              <a:rPr lang="en-US" sz="2000" dirty="0"/>
              <a:t>July 27 – Korean War Veterans Armistice Day</a:t>
            </a:r>
          </a:p>
          <a:p>
            <a:pPr marL="0" indent="0">
              <a:buNone/>
            </a:pPr>
            <a:endParaRPr lang="en-US" sz="2000" dirty="0"/>
          </a:p>
          <a:p>
            <a:endParaRPr lang="en-US" sz="2000" dirty="0"/>
          </a:p>
        </p:txBody>
      </p:sp>
    </p:spTree>
    <p:extLst>
      <p:ext uri="{BB962C8B-B14F-4D97-AF65-F5344CB8AC3E}">
        <p14:creationId xmlns:p14="http://schemas.microsoft.com/office/powerpoint/2010/main" val="880176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602D7-4B1A-F182-BEB8-33C1479BFABE}"/>
              </a:ext>
            </a:extLst>
          </p:cNvPr>
          <p:cNvSpPr>
            <a:spLocks noGrp="1"/>
          </p:cNvSpPr>
          <p:nvPr>
            <p:ph type="title"/>
          </p:nvPr>
        </p:nvSpPr>
        <p:spPr/>
        <p:txBody>
          <a:bodyPr/>
          <a:lstStyle/>
          <a:p>
            <a:r>
              <a:rPr lang="en-US" dirty="0"/>
              <a:t>A Partial List we can Select </a:t>
            </a:r>
            <a:r>
              <a:rPr lang="en-US" dirty="0" err="1"/>
              <a:t>FromCont</a:t>
            </a:r>
            <a:r>
              <a:rPr lang="en-US" dirty="0"/>
              <a:t>.</a:t>
            </a:r>
          </a:p>
        </p:txBody>
      </p:sp>
      <p:sp>
        <p:nvSpPr>
          <p:cNvPr id="3" name="Content Placeholder 2">
            <a:extLst>
              <a:ext uri="{FF2B5EF4-FFF2-40B4-BE49-F238E27FC236}">
                <a16:creationId xmlns:a16="http://schemas.microsoft.com/office/drawing/2014/main" id="{7531CD85-0EBD-1D91-AA0B-1841B18F42FD}"/>
              </a:ext>
            </a:extLst>
          </p:cNvPr>
          <p:cNvSpPr>
            <a:spLocks noGrp="1"/>
          </p:cNvSpPr>
          <p:nvPr>
            <p:ph idx="1"/>
          </p:nvPr>
        </p:nvSpPr>
        <p:spPr/>
        <p:txBody>
          <a:bodyPr>
            <a:noAutofit/>
          </a:bodyPr>
          <a:lstStyle/>
          <a:p>
            <a:r>
              <a:rPr lang="en-US" sz="2000" dirty="0"/>
              <a:t>Aug. 7 – Purple Heart Day – A time for Americans to pause to remember and honor the brave men and women who were either wounded on the battlefield or paid the ultimate sacrifice. Learn more about the Purple Heart. </a:t>
            </a:r>
          </a:p>
          <a:p>
            <a:r>
              <a:rPr lang="en-US" sz="2000" dirty="0"/>
              <a:t>Aug. 29 – Marine Forces Reserve Birthday</a:t>
            </a:r>
          </a:p>
          <a:p>
            <a:r>
              <a:rPr lang="en-US" sz="2000" dirty="0"/>
              <a:t>Sept. 11 – Patriot Day – An annual observance to remember and honor those who were injured or killed during the Sept. 11, 2001, terrorist attacks.</a:t>
            </a:r>
          </a:p>
          <a:p>
            <a:r>
              <a:rPr lang="en-US" sz="2000" dirty="0"/>
              <a:t>Sept. 16  – POW/MIA Recognition Day</a:t>
            </a:r>
          </a:p>
          <a:p>
            <a:r>
              <a:rPr lang="en-US" sz="2000" dirty="0"/>
              <a:t>Sept. 25 – Gold Star Mother’s and Family’s Day – A day to honor the families of fallen Servicemembers.</a:t>
            </a:r>
          </a:p>
          <a:p>
            <a:r>
              <a:rPr lang="en-US" sz="2000" dirty="0"/>
              <a:t>Oct. 26 – National Day of the Deployed</a:t>
            </a:r>
          </a:p>
          <a:p>
            <a:r>
              <a:rPr lang="en-US" sz="2000" dirty="0"/>
              <a:t>Dec. 7 – Pearl Harbor Remembrance Day – The anniversary of the day Japan attacked Pearl Harbor, Hawaii, signaling the United States’ entrance into World War II. Learn more about Pearl Harbor Day.</a:t>
            </a:r>
          </a:p>
        </p:txBody>
      </p:sp>
    </p:spTree>
    <p:extLst>
      <p:ext uri="{BB962C8B-B14F-4D97-AF65-F5344CB8AC3E}">
        <p14:creationId xmlns:p14="http://schemas.microsoft.com/office/powerpoint/2010/main" val="23869508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1098</Words>
  <Application>Microsoft Office PowerPoint</Application>
  <PresentationFormat>Widescreen</PresentationFormat>
  <Paragraphs>103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A Proposal to Spotlight Special United States Military History Key Events</vt:lpstr>
      <vt:lpstr>How to…</vt:lpstr>
      <vt:lpstr>Recurring Event with Annual Highlights</vt:lpstr>
      <vt:lpstr>Significant Event Anniversaries </vt:lpstr>
      <vt:lpstr>Significant Military Months Examples</vt:lpstr>
      <vt:lpstr>Events the SAR Already Highlights</vt:lpstr>
      <vt:lpstr>A Partial List we can Select From</vt:lpstr>
      <vt:lpstr>A Partial List we can Select FromCont.</vt:lpstr>
      <vt:lpstr>A Partial List we can Select FromCont.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Proposal to Spotlight Special United States Military History Key Events</dc:title>
  <dc:creator>Bryan Wampler</dc:creator>
  <cp:lastModifiedBy>Bryan Wampler</cp:lastModifiedBy>
  <cp:revision>1</cp:revision>
  <dcterms:created xsi:type="dcterms:W3CDTF">2023-01-26T15:45:27Z</dcterms:created>
  <dcterms:modified xsi:type="dcterms:W3CDTF">2023-01-26T17:05:03Z</dcterms:modified>
</cp:coreProperties>
</file>